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72" r:id="rId1"/>
  </p:sldMasterIdLst>
  <p:notesMasterIdLst>
    <p:notesMasterId r:id="rId13"/>
  </p:notesMasterIdLst>
  <p:sldIdLst>
    <p:sldId id="256" r:id="rId2"/>
    <p:sldId id="279" r:id="rId3"/>
    <p:sldId id="273" r:id="rId4"/>
    <p:sldId id="275" r:id="rId5"/>
    <p:sldId id="267" r:id="rId6"/>
    <p:sldId id="268" r:id="rId7"/>
    <p:sldId id="274" r:id="rId8"/>
    <p:sldId id="280" r:id="rId9"/>
    <p:sldId id="269" r:id="rId10"/>
    <p:sldId id="270" r:id="rId11"/>
    <p:sldId id="278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til 2 - Isticanj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91" d="100"/>
          <a:sy n="91" d="100"/>
        </p:scale>
        <p:origin x="29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23F43AF-F562-4625-BA4B-E5B57D46B42E}" type="doc">
      <dgm:prSet loTypeId="urn:microsoft.com/office/officeart/2005/8/layout/vList3#1" loCatId="list" qsTypeId="urn:microsoft.com/office/officeart/2005/8/quickstyle/simple1" qsCatId="simple" csTypeId="urn:microsoft.com/office/officeart/2005/8/colors/accent2_4" csCatId="accent2" phldr="1"/>
      <dgm:spPr/>
    </dgm:pt>
    <dgm:pt modelId="{4BF4D8EF-07CA-4156-8AF5-2C2B253A3342}">
      <dgm:prSet phldrT="[Tekst]"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>
        <a:xfrm rot="10800000">
          <a:off x="1469602" y="1193"/>
          <a:ext cx="5073946" cy="766315"/>
        </a:xfrm>
      </dgm:spPr>
      <dgm:t>
        <a:bodyPr/>
        <a:lstStyle/>
        <a:p>
          <a:r>
            <a:rPr lang="hr-HR" sz="2000" b="1" dirty="0">
              <a:latin typeface="+mn-lt"/>
              <a:ea typeface="+mn-ea"/>
              <a:cs typeface="+mn-cs"/>
            </a:rPr>
            <a:t>Mobilnost </a:t>
          </a:r>
          <a:r>
            <a:rPr lang="hr-HR" sz="2000" b="1" dirty="0" smtClean="0">
              <a:latin typeface="+mn-lt"/>
              <a:ea typeface="+mn-ea"/>
              <a:cs typeface="+mn-cs"/>
            </a:rPr>
            <a:t>učenika i nastavnika</a:t>
          </a:r>
          <a:endParaRPr lang="hr-HR" sz="2000" b="1" dirty="0">
            <a:latin typeface="+mn-lt"/>
            <a:ea typeface="+mn-ea"/>
            <a:cs typeface="+mn-cs"/>
          </a:endParaRPr>
        </a:p>
      </dgm:t>
    </dgm:pt>
    <dgm:pt modelId="{C1EF280C-8976-4181-AAFA-7E1D855161DB}" type="parTrans" cxnId="{8A7554C6-4F92-4F66-B5CD-1F9B4E8D9A02}">
      <dgm:prSet/>
      <dgm:spPr/>
      <dgm:t>
        <a:bodyPr/>
        <a:lstStyle/>
        <a:p>
          <a:endParaRPr lang="hr-HR" sz="2000">
            <a:latin typeface="+mn-lt"/>
          </a:endParaRPr>
        </a:p>
      </dgm:t>
    </dgm:pt>
    <dgm:pt modelId="{607124B8-CA36-4A0A-8F85-65E767A156AF}" type="sibTrans" cxnId="{8A7554C6-4F92-4F66-B5CD-1F9B4E8D9A02}">
      <dgm:prSet/>
      <dgm:spPr/>
      <dgm:t>
        <a:bodyPr/>
        <a:lstStyle/>
        <a:p>
          <a:endParaRPr lang="hr-HR" sz="2000">
            <a:latin typeface="+mn-lt"/>
          </a:endParaRPr>
        </a:p>
      </dgm:t>
    </dgm:pt>
    <dgm:pt modelId="{BC5D2816-A6B5-44E0-BC62-79C1F577F577}">
      <dgm:prSet phldrT="[Tekst]"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>
        <a:xfrm rot="10800000">
          <a:off x="1469602" y="996259"/>
          <a:ext cx="5073946" cy="766315"/>
        </a:xfrm>
      </dgm:spPr>
      <dgm:t>
        <a:bodyPr/>
        <a:lstStyle/>
        <a:p>
          <a:r>
            <a:rPr lang="hr-HR" sz="2000" b="1" dirty="0">
              <a:latin typeface="+mn-lt"/>
              <a:ea typeface="+mn-ea"/>
              <a:cs typeface="+mn-cs"/>
            </a:rPr>
            <a:t>Pedagoške pripreme</a:t>
          </a:r>
        </a:p>
      </dgm:t>
    </dgm:pt>
    <dgm:pt modelId="{E81397BA-FC88-43C7-BAEA-A956838265A1}" type="parTrans" cxnId="{A168D177-4B63-4383-BC73-919C76BAF776}">
      <dgm:prSet/>
      <dgm:spPr/>
      <dgm:t>
        <a:bodyPr/>
        <a:lstStyle/>
        <a:p>
          <a:endParaRPr lang="hr-HR" sz="2000">
            <a:latin typeface="+mn-lt"/>
          </a:endParaRPr>
        </a:p>
      </dgm:t>
    </dgm:pt>
    <dgm:pt modelId="{F0BDEFB1-EA00-466B-A9EE-D248DF4254C5}" type="sibTrans" cxnId="{A168D177-4B63-4383-BC73-919C76BAF776}">
      <dgm:prSet/>
      <dgm:spPr/>
      <dgm:t>
        <a:bodyPr/>
        <a:lstStyle/>
        <a:p>
          <a:endParaRPr lang="hr-HR" sz="2000">
            <a:latin typeface="+mn-lt"/>
          </a:endParaRPr>
        </a:p>
      </dgm:t>
    </dgm:pt>
    <dgm:pt modelId="{F490F46F-0B4B-4C9F-8CB5-E90C5CA785EB}">
      <dgm:prSet phldrT="[Tekst]"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>
        <a:xfrm rot="10800000">
          <a:off x="1469602" y="1991325"/>
          <a:ext cx="5073946" cy="766315"/>
        </a:xfrm>
      </dgm:spPr>
      <dgm:t>
        <a:bodyPr/>
        <a:lstStyle/>
        <a:p>
          <a:r>
            <a:rPr lang="hr-HR" sz="2000" b="1" dirty="0">
              <a:latin typeface="+mn-lt"/>
              <a:ea typeface="+mn-ea"/>
              <a:cs typeface="+mn-cs"/>
            </a:rPr>
            <a:t>Jezične pripreme</a:t>
          </a:r>
        </a:p>
      </dgm:t>
    </dgm:pt>
    <dgm:pt modelId="{EF551FBB-0899-400C-9018-345174252A0D}" type="parTrans" cxnId="{19F0D017-FD81-4415-88B2-C1A21F3DA246}">
      <dgm:prSet/>
      <dgm:spPr/>
      <dgm:t>
        <a:bodyPr/>
        <a:lstStyle/>
        <a:p>
          <a:endParaRPr lang="hr-HR" sz="2000">
            <a:latin typeface="+mn-lt"/>
          </a:endParaRPr>
        </a:p>
      </dgm:t>
    </dgm:pt>
    <dgm:pt modelId="{B471A185-3937-4934-96F7-B3C1AFC47AA0}" type="sibTrans" cxnId="{19F0D017-FD81-4415-88B2-C1A21F3DA246}">
      <dgm:prSet/>
      <dgm:spPr/>
      <dgm:t>
        <a:bodyPr/>
        <a:lstStyle/>
        <a:p>
          <a:endParaRPr lang="hr-HR" sz="2000">
            <a:latin typeface="+mn-lt"/>
          </a:endParaRPr>
        </a:p>
      </dgm:t>
    </dgm:pt>
    <dgm:pt modelId="{A722ED65-592B-4F9F-AED1-E75BDC0A07A0}">
      <dgm:prSet phldrT="[Tekst]"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>
        <a:xfrm rot="10800000">
          <a:off x="1469602" y="2986391"/>
          <a:ext cx="5073946" cy="766315"/>
        </a:xfrm>
      </dgm:spPr>
      <dgm:t>
        <a:bodyPr/>
        <a:lstStyle/>
        <a:p>
          <a:r>
            <a:rPr lang="hr-HR" sz="2000" b="1" dirty="0">
              <a:latin typeface="+mn-lt"/>
              <a:ea typeface="+mn-ea"/>
              <a:cs typeface="+mn-cs"/>
            </a:rPr>
            <a:t>Kulturološke pripreme</a:t>
          </a:r>
        </a:p>
      </dgm:t>
    </dgm:pt>
    <dgm:pt modelId="{FB25ABCC-D8C8-4A8F-88A8-CCC33B49EE37}" type="parTrans" cxnId="{093F67B6-B7F4-4BB9-80D3-7ABFE6149C8B}">
      <dgm:prSet/>
      <dgm:spPr/>
      <dgm:t>
        <a:bodyPr/>
        <a:lstStyle/>
        <a:p>
          <a:endParaRPr lang="hr-HR" sz="2000">
            <a:latin typeface="+mn-lt"/>
          </a:endParaRPr>
        </a:p>
      </dgm:t>
    </dgm:pt>
    <dgm:pt modelId="{B7884CC2-22A2-469B-BFF1-C91836B43894}" type="sibTrans" cxnId="{093F67B6-B7F4-4BB9-80D3-7ABFE6149C8B}">
      <dgm:prSet/>
      <dgm:spPr/>
      <dgm:t>
        <a:bodyPr/>
        <a:lstStyle/>
        <a:p>
          <a:endParaRPr lang="hr-HR" sz="2000">
            <a:latin typeface="+mn-lt"/>
          </a:endParaRPr>
        </a:p>
      </dgm:t>
    </dgm:pt>
    <dgm:pt modelId="{DA7B1DE5-A104-4AD4-A3DA-077C18EB4D61}">
      <dgm:prSet phldrT="[Tekst]"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>
        <a:xfrm rot="10800000">
          <a:off x="1469602" y="3981457"/>
          <a:ext cx="5073946" cy="766315"/>
        </a:xfrm>
      </dgm:spPr>
      <dgm:t>
        <a:bodyPr/>
        <a:lstStyle/>
        <a:p>
          <a:r>
            <a:rPr lang="hr-HR" sz="2000" b="1" dirty="0" smtClean="0">
              <a:latin typeface="+mn-lt"/>
              <a:ea typeface="+mn-ea"/>
              <a:cs typeface="+mn-cs"/>
            </a:rPr>
            <a:t>Predmetne </a:t>
          </a:r>
          <a:r>
            <a:rPr lang="hr-HR" sz="2000" b="1" dirty="0">
              <a:latin typeface="+mn-lt"/>
              <a:ea typeface="+mn-ea"/>
              <a:cs typeface="+mn-cs"/>
            </a:rPr>
            <a:t>pripreme</a:t>
          </a:r>
        </a:p>
      </dgm:t>
    </dgm:pt>
    <dgm:pt modelId="{09FABA90-FF06-4167-BB6D-A7DD73601A3C}" type="parTrans" cxnId="{3A2F0E53-9D48-45F6-A572-58A582A88A2D}">
      <dgm:prSet/>
      <dgm:spPr/>
      <dgm:t>
        <a:bodyPr/>
        <a:lstStyle/>
        <a:p>
          <a:endParaRPr lang="hr-HR" sz="2000">
            <a:latin typeface="+mn-lt"/>
          </a:endParaRPr>
        </a:p>
      </dgm:t>
    </dgm:pt>
    <dgm:pt modelId="{6A051554-DECB-4C6D-A5F8-E31142F5E0FE}" type="sibTrans" cxnId="{3A2F0E53-9D48-45F6-A572-58A582A88A2D}">
      <dgm:prSet/>
      <dgm:spPr/>
      <dgm:t>
        <a:bodyPr/>
        <a:lstStyle/>
        <a:p>
          <a:endParaRPr lang="hr-HR" sz="2000">
            <a:latin typeface="+mn-lt"/>
          </a:endParaRPr>
        </a:p>
      </dgm:t>
    </dgm:pt>
    <dgm:pt modelId="{1D4022E5-70D0-49EF-823C-ADF4E2BEC8C5}" type="pres">
      <dgm:prSet presAssocID="{B23F43AF-F562-4625-BA4B-E5B57D46B42E}" presName="linearFlow" presStyleCnt="0">
        <dgm:presLayoutVars>
          <dgm:dir/>
          <dgm:resizeHandles val="exact"/>
        </dgm:presLayoutVars>
      </dgm:prSet>
      <dgm:spPr/>
    </dgm:pt>
    <dgm:pt modelId="{7623727F-C25B-4AA1-AC7A-6F20B9790B83}" type="pres">
      <dgm:prSet presAssocID="{4BF4D8EF-07CA-4156-8AF5-2C2B253A3342}" presName="composite" presStyleCnt="0"/>
      <dgm:spPr/>
    </dgm:pt>
    <dgm:pt modelId="{46FF94A6-7CA3-4207-B34A-EC86DDC60E91}" type="pres">
      <dgm:prSet presAssocID="{4BF4D8EF-07CA-4156-8AF5-2C2B253A3342}" presName="imgShp" presStyleLbl="fgImgPlace1" presStyleIdx="0" presStyleCnt="5"/>
      <dgm:spPr>
        <a:xfrm>
          <a:off x="1086445" y="1193"/>
          <a:ext cx="766315" cy="766315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CD168519-E679-41EA-B1AA-F83A97C3EDBF}" type="pres">
      <dgm:prSet presAssocID="{4BF4D8EF-07CA-4156-8AF5-2C2B253A3342}" presName="txShp" presStyleLbl="node1" presStyleIdx="0" presStyleCnt="5">
        <dgm:presLayoutVars>
          <dgm:bulletEnabled val="1"/>
        </dgm:presLayoutVars>
      </dgm:prSet>
      <dgm:spPr>
        <a:prstGeom prst="homePlate">
          <a:avLst/>
        </a:prstGeom>
      </dgm:spPr>
      <dgm:t>
        <a:bodyPr/>
        <a:lstStyle/>
        <a:p>
          <a:endParaRPr lang="hr-HR"/>
        </a:p>
      </dgm:t>
    </dgm:pt>
    <dgm:pt modelId="{2575CA4B-C841-4E22-8E5A-57A30C0F23D0}" type="pres">
      <dgm:prSet presAssocID="{607124B8-CA36-4A0A-8F85-65E767A156AF}" presName="spacing" presStyleCnt="0"/>
      <dgm:spPr/>
    </dgm:pt>
    <dgm:pt modelId="{0492AC5A-7890-41AC-B6C8-BEF106B28237}" type="pres">
      <dgm:prSet presAssocID="{BC5D2816-A6B5-44E0-BC62-79C1F577F577}" presName="composite" presStyleCnt="0"/>
      <dgm:spPr/>
    </dgm:pt>
    <dgm:pt modelId="{4DDA4D64-15A3-4A68-9D38-8E0B0654C07C}" type="pres">
      <dgm:prSet presAssocID="{BC5D2816-A6B5-44E0-BC62-79C1F577F577}" presName="imgShp" presStyleLbl="fgImgPlace1" presStyleIdx="1" presStyleCnt="5"/>
      <dgm:spPr>
        <a:xfrm>
          <a:off x="1086445" y="996259"/>
          <a:ext cx="766315" cy="766315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E3D54D3D-B33F-4B50-9C9E-B33E509C0D37}" type="pres">
      <dgm:prSet presAssocID="{BC5D2816-A6B5-44E0-BC62-79C1F577F577}" presName="txShp" presStyleLbl="node1" presStyleIdx="1" presStyleCnt="5">
        <dgm:presLayoutVars>
          <dgm:bulletEnabled val="1"/>
        </dgm:presLayoutVars>
      </dgm:prSet>
      <dgm:spPr>
        <a:prstGeom prst="homePlate">
          <a:avLst/>
        </a:prstGeom>
      </dgm:spPr>
      <dgm:t>
        <a:bodyPr/>
        <a:lstStyle/>
        <a:p>
          <a:endParaRPr lang="hr-HR"/>
        </a:p>
      </dgm:t>
    </dgm:pt>
    <dgm:pt modelId="{91D69E9A-8359-44F6-A4E8-9A9DB7B6CD50}" type="pres">
      <dgm:prSet presAssocID="{F0BDEFB1-EA00-466B-A9EE-D248DF4254C5}" presName="spacing" presStyleCnt="0"/>
      <dgm:spPr/>
    </dgm:pt>
    <dgm:pt modelId="{832CDFDE-58A6-4449-9845-9FE8A59954DB}" type="pres">
      <dgm:prSet presAssocID="{F490F46F-0B4B-4C9F-8CB5-E90C5CA785EB}" presName="composite" presStyleCnt="0"/>
      <dgm:spPr/>
    </dgm:pt>
    <dgm:pt modelId="{047FE0D8-59D4-4CED-B952-6BA3D3C8FB17}" type="pres">
      <dgm:prSet presAssocID="{F490F46F-0B4B-4C9F-8CB5-E90C5CA785EB}" presName="imgShp" presStyleLbl="fgImgPlace1" presStyleIdx="2" presStyleCnt="5"/>
      <dgm:spPr>
        <a:xfrm>
          <a:off x="1086445" y="1991325"/>
          <a:ext cx="766315" cy="766315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60C6A8EC-7DA3-41FB-A6C3-55C20A4A0D81}" type="pres">
      <dgm:prSet presAssocID="{F490F46F-0B4B-4C9F-8CB5-E90C5CA785EB}" presName="txShp" presStyleLbl="node1" presStyleIdx="2" presStyleCnt="5">
        <dgm:presLayoutVars>
          <dgm:bulletEnabled val="1"/>
        </dgm:presLayoutVars>
      </dgm:prSet>
      <dgm:spPr>
        <a:prstGeom prst="homePlate">
          <a:avLst/>
        </a:prstGeom>
      </dgm:spPr>
      <dgm:t>
        <a:bodyPr/>
        <a:lstStyle/>
        <a:p>
          <a:endParaRPr lang="hr-HR"/>
        </a:p>
      </dgm:t>
    </dgm:pt>
    <dgm:pt modelId="{363C63CF-0265-497D-9572-F3CC95433E86}" type="pres">
      <dgm:prSet presAssocID="{B471A185-3937-4934-96F7-B3C1AFC47AA0}" presName="spacing" presStyleCnt="0"/>
      <dgm:spPr/>
    </dgm:pt>
    <dgm:pt modelId="{FB7E59A6-4CEC-4B78-9898-ABA34005C7C9}" type="pres">
      <dgm:prSet presAssocID="{A722ED65-592B-4F9F-AED1-E75BDC0A07A0}" presName="composite" presStyleCnt="0"/>
      <dgm:spPr/>
    </dgm:pt>
    <dgm:pt modelId="{AE89B614-91A0-4E2E-850C-BA8AB829632A}" type="pres">
      <dgm:prSet presAssocID="{A722ED65-592B-4F9F-AED1-E75BDC0A07A0}" presName="imgShp" presStyleLbl="fgImgPlace1" presStyleIdx="3" presStyleCnt="5"/>
      <dgm:spPr>
        <a:xfrm>
          <a:off x="1086445" y="2986391"/>
          <a:ext cx="766315" cy="766315"/>
        </a:xfrm>
        <a:prstGeom prst="ellipse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476F664B-21CC-4A94-AF48-85DEFEDC9B0E}" type="pres">
      <dgm:prSet presAssocID="{A722ED65-592B-4F9F-AED1-E75BDC0A07A0}" presName="txShp" presStyleLbl="node1" presStyleIdx="3" presStyleCnt="5">
        <dgm:presLayoutVars>
          <dgm:bulletEnabled val="1"/>
        </dgm:presLayoutVars>
      </dgm:prSet>
      <dgm:spPr>
        <a:prstGeom prst="homePlate">
          <a:avLst/>
        </a:prstGeom>
      </dgm:spPr>
      <dgm:t>
        <a:bodyPr/>
        <a:lstStyle/>
        <a:p>
          <a:endParaRPr lang="hr-HR"/>
        </a:p>
      </dgm:t>
    </dgm:pt>
    <dgm:pt modelId="{D965415D-72A4-4AC9-83C5-B546FDB09EB8}" type="pres">
      <dgm:prSet presAssocID="{B7884CC2-22A2-469B-BFF1-C91836B43894}" presName="spacing" presStyleCnt="0"/>
      <dgm:spPr/>
    </dgm:pt>
    <dgm:pt modelId="{BFC459C7-ED41-4A75-8C84-84EF31BE3414}" type="pres">
      <dgm:prSet presAssocID="{DA7B1DE5-A104-4AD4-A3DA-077C18EB4D61}" presName="composite" presStyleCnt="0"/>
      <dgm:spPr/>
    </dgm:pt>
    <dgm:pt modelId="{4214F529-80C6-4D5C-AC86-23DD00813712}" type="pres">
      <dgm:prSet presAssocID="{DA7B1DE5-A104-4AD4-A3DA-077C18EB4D61}" presName="imgShp" presStyleLbl="fgImgPlace1" presStyleIdx="4" presStyleCnt="5"/>
      <dgm:spPr>
        <a:xfrm>
          <a:off x="1086445" y="3981457"/>
          <a:ext cx="766315" cy="766315"/>
        </a:xfrm>
        <a:prstGeom prst="ellipse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</dgm:spPr>
    </dgm:pt>
    <dgm:pt modelId="{A74738B8-E387-43BD-8E53-42EFF6812E20}" type="pres">
      <dgm:prSet presAssocID="{DA7B1DE5-A104-4AD4-A3DA-077C18EB4D61}" presName="txShp" presStyleLbl="node1" presStyleIdx="4" presStyleCnt="5" custLinFactNeighborX="200" custLinFactNeighborY="2807">
        <dgm:presLayoutVars>
          <dgm:bulletEnabled val="1"/>
        </dgm:presLayoutVars>
      </dgm:prSet>
      <dgm:spPr>
        <a:prstGeom prst="homePlate">
          <a:avLst/>
        </a:prstGeom>
      </dgm:spPr>
      <dgm:t>
        <a:bodyPr/>
        <a:lstStyle/>
        <a:p>
          <a:endParaRPr lang="hr-HR"/>
        </a:p>
      </dgm:t>
    </dgm:pt>
  </dgm:ptLst>
  <dgm:cxnLst>
    <dgm:cxn modelId="{CD996E0A-E045-4A10-9BB7-B44801A89AA6}" type="presOf" srcId="{F490F46F-0B4B-4C9F-8CB5-E90C5CA785EB}" destId="{60C6A8EC-7DA3-41FB-A6C3-55C20A4A0D81}" srcOrd="0" destOrd="0" presId="urn:microsoft.com/office/officeart/2005/8/layout/vList3#1"/>
    <dgm:cxn modelId="{92AC49D4-EB41-4680-8BB9-E7CC3EC0036D}" type="presOf" srcId="{4BF4D8EF-07CA-4156-8AF5-2C2B253A3342}" destId="{CD168519-E679-41EA-B1AA-F83A97C3EDBF}" srcOrd="0" destOrd="0" presId="urn:microsoft.com/office/officeart/2005/8/layout/vList3#1"/>
    <dgm:cxn modelId="{7BA6203A-7E3C-499A-A9C7-F9723E6F33C6}" type="presOf" srcId="{DA7B1DE5-A104-4AD4-A3DA-077C18EB4D61}" destId="{A74738B8-E387-43BD-8E53-42EFF6812E20}" srcOrd="0" destOrd="0" presId="urn:microsoft.com/office/officeart/2005/8/layout/vList3#1"/>
    <dgm:cxn modelId="{19F0D017-FD81-4415-88B2-C1A21F3DA246}" srcId="{B23F43AF-F562-4625-BA4B-E5B57D46B42E}" destId="{F490F46F-0B4B-4C9F-8CB5-E90C5CA785EB}" srcOrd="2" destOrd="0" parTransId="{EF551FBB-0899-400C-9018-345174252A0D}" sibTransId="{B471A185-3937-4934-96F7-B3C1AFC47AA0}"/>
    <dgm:cxn modelId="{D146DBDC-ED6C-4FA4-8F37-4D4455E9273B}" type="presOf" srcId="{BC5D2816-A6B5-44E0-BC62-79C1F577F577}" destId="{E3D54D3D-B33F-4B50-9C9E-B33E509C0D37}" srcOrd="0" destOrd="0" presId="urn:microsoft.com/office/officeart/2005/8/layout/vList3#1"/>
    <dgm:cxn modelId="{093F67B6-B7F4-4BB9-80D3-7ABFE6149C8B}" srcId="{B23F43AF-F562-4625-BA4B-E5B57D46B42E}" destId="{A722ED65-592B-4F9F-AED1-E75BDC0A07A0}" srcOrd="3" destOrd="0" parTransId="{FB25ABCC-D8C8-4A8F-88A8-CCC33B49EE37}" sibTransId="{B7884CC2-22A2-469B-BFF1-C91836B43894}"/>
    <dgm:cxn modelId="{A168D177-4B63-4383-BC73-919C76BAF776}" srcId="{B23F43AF-F562-4625-BA4B-E5B57D46B42E}" destId="{BC5D2816-A6B5-44E0-BC62-79C1F577F577}" srcOrd="1" destOrd="0" parTransId="{E81397BA-FC88-43C7-BAEA-A956838265A1}" sibTransId="{F0BDEFB1-EA00-466B-A9EE-D248DF4254C5}"/>
    <dgm:cxn modelId="{FCA0D7F9-DAB2-4228-927D-0800DB452C9E}" type="presOf" srcId="{A722ED65-592B-4F9F-AED1-E75BDC0A07A0}" destId="{476F664B-21CC-4A94-AF48-85DEFEDC9B0E}" srcOrd="0" destOrd="0" presId="urn:microsoft.com/office/officeart/2005/8/layout/vList3#1"/>
    <dgm:cxn modelId="{3A2F0E53-9D48-45F6-A572-58A582A88A2D}" srcId="{B23F43AF-F562-4625-BA4B-E5B57D46B42E}" destId="{DA7B1DE5-A104-4AD4-A3DA-077C18EB4D61}" srcOrd="4" destOrd="0" parTransId="{09FABA90-FF06-4167-BB6D-A7DD73601A3C}" sibTransId="{6A051554-DECB-4C6D-A5F8-E31142F5E0FE}"/>
    <dgm:cxn modelId="{8A7554C6-4F92-4F66-B5CD-1F9B4E8D9A02}" srcId="{B23F43AF-F562-4625-BA4B-E5B57D46B42E}" destId="{4BF4D8EF-07CA-4156-8AF5-2C2B253A3342}" srcOrd="0" destOrd="0" parTransId="{C1EF280C-8976-4181-AAFA-7E1D855161DB}" sibTransId="{607124B8-CA36-4A0A-8F85-65E767A156AF}"/>
    <dgm:cxn modelId="{8265FA10-25B5-401C-9233-C78C1CADEB01}" type="presOf" srcId="{B23F43AF-F562-4625-BA4B-E5B57D46B42E}" destId="{1D4022E5-70D0-49EF-823C-ADF4E2BEC8C5}" srcOrd="0" destOrd="0" presId="urn:microsoft.com/office/officeart/2005/8/layout/vList3#1"/>
    <dgm:cxn modelId="{9194AA55-9E63-4C75-B521-3D44B129D5D3}" type="presParOf" srcId="{1D4022E5-70D0-49EF-823C-ADF4E2BEC8C5}" destId="{7623727F-C25B-4AA1-AC7A-6F20B9790B83}" srcOrd="0" destOrd="0" presId="urn:microsoft.com/office/officeart/2005/8/layout/vList3#1"/>
    <dgm:cxn modelId="{5BE6EAD9-5DB4-48EC-AB80-8E949E7FF1BD}" type="presParOf" srcId="{7623727F-C25B-4AA1-AC7A-6F20B9790B83}" destId="{46FF94A6-7CA3-4207-B34A-EC86DDC60E91}" srcOrd="0" destOrd="0" presId="urn:microsoft.com/office/officeart/2005/8/layout/vList3#1"/>
    <dgm:cxn modelId="{98ECF7D3-FD7F-43BC-B18B-8B8E577EE63F}" type="presParOf" srcId="{7623727F-C25B-4AA1-AC7A-6F20B9790B83}" destId="{CD168519-E679-41EA-B1AA-F83A97C3EDBF}" srcOrd="1" destOrd="0" presId="urn:microsoft.com/office/officeart/2005/8/layout/vList3#1"/>
    <dgm:cxn modelId="{1E42FFE2-D7C0-426D-814F-2808EE67DD5D}" type="presParOf" srcId="{1D4022E5-70D0-49EF-823C-ADF4E2BEC8C5}" destId="{2575CA4B-C841-4E22-8E5A-57A30C0F23D0}" srcOrd="1" destOrd="0" presId="urn:microsoft.com/office/officeart/2005/8/layout/vList3#1"/>
    <dgm:cxn modelId="{DD187AF5-8CA3-43E5-8400-BA4F8B919D94}" type="presParOf" srcId="{1D4022E5-70D0-49EF-823C-ADF4E2BEC8C5}" destId="{0492AC5A-7890-41AC-B6C8-BEF106B28237}" srcOrd="2" destOrd="0" presId="urn:microsoft.com/office/officeart/2005/8/layout/vList3#1"/>
    <dgm:cxn modelId="{6DB24B14-0EFF-4528-B604-23A0B394457D}" type="presParOf" srcId="{0492AC5A-7890-41AC-B6C8-BEF106B28237}" destId="{4DDA4D64-15A3-4A68-9D38-8E0B0654C07C}" srcOrd="0" destOrd="0" presId="urn:microsoft.com/office/officeart/2005/8/layout/vList3#1"/>
    <dgm:cxn modelId="{364C0B73-3F03-4CE1-8C5C-EB2B62201E9A}" type="presParOf" srcId="{0492AC5A-7890-41AC-B6C8-BEF106B28237}" destId="{E3D54D3D-B33F-4B50-9C9E-B33E509C0D37}" srcOrd="1" destOrd="0" presId="urn:microsoft.com/office/officeart/2005/8/layout/vList3#1"/>
    <dgm:cxn modelId="{76271FEE-2CA4-4984-B545-F534B1B458E1}" type="presParOf" srcId="{1D4022E5-70D0-49EF-823C-ADF4E2BEC8C5}" destId="{91D69E9A-8359-44F6-A4E8-9A9DB7B6CD50}" srcOrd="3" destOrd="0" presId="urn:microsoft.com/office/officeart/2005/8/layout/vList3#1"/>
    <dgm:cxn modelId="{5A9AA5C3-28D1-4544-A94B-EC3C25DC8640}" type="presParOf" srcId="{1D4022E5-70D0-49EF-823C-ADF4E2BEC8C5}" destId="{832CDFDE-58A6-4449-9845-9FE8A59954DB}" srcOrd="4" destOrd="0" presId="urn:microsoft.com/office/officeart/2005/8/layout/vList3#1"/>
    <dgm:cxn modelId="{AD89870B-A8F7-4A5F-BD8C-5BA82882F0CE}" type="presParOf" srcId="{832CDFDE-58A6-4449-9845-9FE8A59954DB}" destId="{047FE0D8-59D4-4CED-B952-6BA3D3C8FB17}" srcOrd="0" destOrd="0" presId="urn:microsoft.com/office/officeart/2005/8/layout/vList3#1"/>
    <dgm:cxn modelId="{54FB8465-F123-4430-AC08-96CB7E187B87}" type="presParOf" srcId="{832CDFDE-58A6-4449-9845-9FE8A59954DB}" destId="{60C6A8EC-7DA3-41FB-A6C3-55C20A4A0D81}" srcOrd="1" destOrd="0" presId="urn:microsoft.com/office/officeart/2005/8/layout/vList3#1"/>
    <dgm:cxn modelId="{3BEFE55C-199C-4FF3-8544-FB8924190895}" type="presParOf" srcId="{1D4022E5-70D0-49EF-823C-ADF4E2BEC8C5}" destId="{363C63CF-0265-497D-9572-F3CC95433E86}" srcOrd="5" destOrd="0" presId="urn:microsoft.com/office/officeart/2005/8/layout/vList3#1"/>
    <dgm:cxn modelId="{E966F0C5-9A10-4625-B20B-870EB54BD39F}" type="presParOf" srcId="{1D4022E5-70D0-49EF-823C-ADF4E2BEC8C5}" destId="{FB7E59A6-4CEC-4B78-9898-ABA34005C7C9}" srcOrd="6" destOrd="0" presId="urn:microsoft.com/office/officeart/2005/8/layout/vList3#1"/>
    <dgm:cxn modelId="{2D89454C-FD59-41FA-9E39-8746CA40BCFC}" type="presParOf" srcId="{FB7E59A6-4CEC-4B78-9898-ABA34005C7C9}" destId="{AE89B614-91A0-4E2E-850C-BA8AB829632A}" srcOrd="0" destOrd="0" presId="urn:microsoft.com/office/officeart/2005/8/layout/vList3#1"/>
    <dgm:cxn modelId="{72284071-0BDB-4EB0-97DA-3AAE085415B1}" type="presParOf" srcId="{FB7E59A6-4CEC-4B78-9898-ABA34005C7C9}" destId="{476F664B-21CC-4A94-AF48-85DEFEDC9B0E}" srcOrd="1" destOrd="0" presId="urn:microsoft.com/office/officeart/2005/8/layout/vList3#1"/>
    <dgm:cxn modelId="{D3B482EC-DFD5-4A3E-89F7-919DF8C684F4}" type="presParOf" srcId="{1D4022E5-70D0-49EF-823C-ADF4E2BEC8C5}" destId="{D965415D-72A4-4AC9-83C5-B546FDB09EB8}" srcOrd="7" destOrd="0" presId="urn:microsoft.com/office/officeart/2005/8/layout/vList3#1"/>
    <dgm:cxn modelId="{DA8B3389-4544-465E-83C0-4AB98C9E6CD1}" type="presParOf" srcId="{1D4022E5-70D0-49EF-823C-ADF4E2BEC8C5}" destId="{BFC459C7-ED41-4A75-8C84-84EF31BE3414}" srcOrd="8" destOrd="0" presId="urn:microsoft.com/office/officeart/2005/8/layout/vList3#1"/>
    <dgm:cxn modelId="{92EF10D9-8076-4F83-8811-EC7239BAD150}" type="presParOf" srcId="{BFC459C7-ED41-4A75-8C84-84EF31BE3414}" destId="{4214F529-80C6-4D5C-AC86-23DD00813712}" srcOrd="0" destOrd="0" presId="urn:microsoft.com/office/officeart/2005/8/layout/vList3#1"/>
    <dgm:cxn modelId="{BCAD164C-7CAE-4FC6-9F9C-C9030D63DE9E}" type="presParOf" srcId="{BFC459C7-ED41-4A75-8C84-84EF31BE3414}" destId="{A74738B8-E387-43BD-8E53-42EFF6812E20}" srcOrd="1" destOrd="0" presId="urn:microsoft.com/office/officeart/2005/8/layout/vList3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D7E82A5-BB0E-4E5E-94C1-03585B498BD9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r-HR"/>
        </a:p>
      </dgm:t>
    </dgm:pt>
    <dgm:pt modelId="{21075FB0-049F-4C9B-B341-1FCBD703F7AB}">
      <dgm:prSet phldrT="[Text]"/>
      <dgm:spPr/>
      <dgm:t>
        <a:bodyPr/>
        <a:lstStyle/>
        <a:p>
          <a:r>
            <a:rPr lang="hr-HR" dirty="0"/>
            <a:t>Svakodnevno </a:t>
          </a:r>
          <a:r>
            <a:rPr lang="hr-HR" dirty="0" smtClean="0"/>
            <a:t>prate nastavu i stručne posjete, stječu znanje koje </a:t>
          </a:r>
          <a:r>
            <a:rPr lang="hr-HR" dirty="0"/>
            <a:t>će nakon povratka ocijeniti predmetni nastavnik</a:t>
          </a:r>
        </a:p>
      </dgm:t>
    </dgm:pt>
    <dgm:pt modelId="{58DF5696-BB0B-4BAB-B178-6535B590A028}" type="parTrans" cxnId="{596ACB32-C48F-4349-9C1C-09927279060D}">
      <dgm:prSet/>
      <dgm:spPr/>
      <dgm:t>
        <a:bodyPr/>
        <a:lstStyle/>
        <a:p>
          <a:endParaRPr lang="hr-HR"/>
        </a:p>
      </dgm:t>
    </dgm:pt>
    <dgm:pt modelId="{7345B1B1-E8ED-4F53-B288-C189B9601276}" type="sibTrans" cxnId="{596ACB32-C48F-4349-9C1C-09927279060D}">
      <dgm:prSet/>
      <dgm:spPr/>
      <dgm:t>
        <a:bodyPr/>
        <a:lstStyle/>
        <a:p>
          <a:endParaRPr lang="hr-HR"/>
        </a:p>
      </dgm:t>
    </dgm:pt>
    <dgm:pt modelId="{99FFB0DB-AA23-4BAD-8CED-56B474D85FF4}">
      <dgm:prSet phldrT="[Text]"/>
      <dgm:spPr/>
      <dgm:t>
        <a:bodyPr/>
        <a:lstStyle/>
        <a:p>
          <a:endParaRPr lang="hr-HR" dirty="0"/>
        </a:p>
      </dgm:t>
    </dgm:pt>
    <dgm:pt modelId="{121FA57C-3092-4C3F-8AA5-A3BE8488A7E7}" type="parTrans" cxnId="{E4C5B046-E97A-4260-BC00-2D6FA84C7B37}">
      <dgm:prSet/>
      <dgm:spPr/>
      <dgm:t>
        <a:bodyPr/>
        <a:lstStyle/>
        <a:p>
          <a:endParaRPr lang="hr-HR"/>
        </a:p>
      </dgm:t>
    </dgm:pt>
    <dgm:pt modelId="{F06D3900-1D39-4104-A043-6103C0E489CD}" type="sibTrans" cxnId="{E4C5B046-E97A-4260-BC00-2D6FA84C7B37}">
      <dgm:prSet/>
      <dgm:spPr/>
      <dgm:t>
        <a:bodyPr/>
        <a:lstStyle/>
        <a:p>
          <a:endParaRPr lang="hr-HR"/>
        </a:p>
      </dgm:t>
    </dgm:pt>
    <dgm:pt modelId="{186386AE-01D9-4CED-8459-260A60DE44C8}">
      <dgm:prSet phldrT="[Text]"/>
      <dgm:spPr/>
      <dgm:t>
        <a:bodyPr/>
        <a:lstStyle/>
        <a:p>
          <a:r>
            <a:rPr lang="hr-HR" dirty="0"/>
            <a:t>Popunjavanje završnog izvješća i podnošenje istog Nacionalnoj agenciji u sklopu Završnog izvješća</a:t>
          </a:r>
        </a:p>
      </dgm:t>
    </dgm:pt>
    <dgm:pt modelId="{F785EA5E-F8E7-4D28-8045-5A6B303D6D33}" type="parTrans" cxnId="{92E01B90-1220-4EAB-B146-B54B63DEA229}">
      <dgm:prSet/>
      <dgm:spPr/>
      <dgm:t>
        <a:bodyPr/>
        <a:lstStyle/>
        <a:p>
          <a:endParaRPr lang="hr-HR"/>
        </a:p>
      </dgm:t>
    </dgm:pt>
    <dgm:pt modelId="{EEBA7C59-0F27-4E12-A2F3-6A6549C0C448}" type="sibTrans" cxnId="{92E01B90-1220-4EAB-B146-B54B63DEA229}">
      <dgm:prSet/>
      <dgm:spPr/>
      <dgm:t>
        <a:bodyPr/>
        <a:lstStyle/>
        <a:p>
          <a:endParaRPr lang="hr-HR"/>
        </a:p>
      </dgm:t>
    </dgm:pt>
    <dgm:pt modelId="{92753F2D-3CF5-4208-A544-DD3F127742DE}">
      <dgm:prSet phldrT="[Text]" custT="1"/>
      <dgm:spPr>
        <a:blipFill rotWithShape="0">
          <a:blip xmlns:r="http://schemas.openxmlformats.org/officeDocument/2006/relationships" r:embed="rId1"/>
          <a:stretch>
            <a:fillRect/>
          </a:stretch>
        </a:blipFill>
        <a:ln>
          <a:solidFill>
            <a:srgbClr val="92D050"/>
          </a:solidFill>
        </a:ln>
      </dgm:spPr>
      <dgm:t>
        <a:bodyPr/>
        <a:lstStyle/>
        <a:p>
          <a:endParaRPr lang="hr-HR" sz="18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7E09355-43E3-4641-AB1E-3B0504C05F7A}" type="sibTrans" cxnId="{CA15B2E6-52BC-4046-9961-250F30067ED9}">
      <dgm:prSet/>
      <dgm:spPr/>
      <dgm:t>
        <a:bodyPr/>
        <a:lstStyle/>
        <a:p>
          <a:endParaRPr lang="hr-HR"/>
        </a:p>
      </dgm:t>
    </dgm:pt>
    <dgm:pt modelId="{54B15247-42B0-4834-A631-0917E39B160F}" type="parTrans" cxnId="{CA15B2E6-52BC-4046-9961-250F30067ED9}">
      <dgm:prSet/>
      <dgm:spPr/>
      <dgm:t>
        <a:bodyPr/>
        <a:lstStyle/>
        <a:p>
          <a:endParaRPr lang="hr-HR"/>
        </a:p>
      </dgm:t>
    </dgm:pt>
    <dgm:pt modelId="{7ACC4004-BE5E-4DBB-91D0-1A0AFDBCBA6A}">
      <dgm:prSet phldrT="[Text]"/>
      <dgm:spPr/>
      <dgm:t>
        <a:bodyPr/>
        <a:lstStyle/>
        <a:p>
          <a:r>
            <a:rPr lang="hr-HR" dirty="0" smtClean="0"/>
            <a:t>Slijede </a:t>
          </a:r>
          <a:r>
            <a:rPr lang="hr-HR" dirty="0"/>
            <a:t>program i upute  odgovornih (djelatnika domaćina, </a:t>
          </a:r>
          <a:r>
            <a:rPr lang="hr-HR" dirty="0" smtClean="0"/>
            <a:t>nastavnika, </a:t>
          </a:r>
          <a:r>
            <a:rPr lang="hr-HR" dirty="0"/>
            <a:t>pratitelja)</a:t>
          </a:r>
        </a:p>
      </dgm:t>
    </dgm:pt>
    <dgm:pt modelId="{54F6FF28-FEAE-488D-90F0-105D32DAF4A8}" type="parTrans" cxnId="{9D19C589-8DB5-4D06-B192-E4436E2480DC}">
      <dgm:prSet/>
      <dgm:spPr/>
      <dgm:t>
        <a:bodyPr/>
        <a:lstStyle/>
        <a:p>
          <a:endParaRPr lang="hr-HR"/>
        </a:p>
      </dgm:t>
    </dgm:pt>
    <dgm:pt modelId="{976A0AC0-4EF4-439A-ACF4-21EA6493E3EF}" type="sibTrans" cxnId="{9D19C589-8DB5-4D06-B192-E4436E2480DC}">
      <dgm:prSet/>
      <dgm:spPr/>
      <dgm:t>
        <a:bodyPr/>
        <a:lstStyle/>
        <a:p>
          <a:endParaRPr lang="hr-HR"/>
        </a:p>
      </dgm:t>
    </dgm:pt>
    <dgm:pt modelId="{03B0D98D-9E16-4AD7-B39A-D2446DE46401}">
      <dgm:prSet phldrT="[Text]"/>
      <dgm:spPr/>
      <dgm:t>
        <a:bodyPr/>
        <a:lstStyle/>
        <a:p>
          <a:r>
            <a:rPr lang="hr-HR" dirty="0" smtClean="0"/>
            <a:t>Prijenos iskustava– prezentacije, filmovi, radijske emisije i usmeno prenošenje iskustava u razrednim odjelima i na NV</a:t>
          </a:r>
          <a:endParaRPr lang="hr-HR" dirty="0"/>
        </a:p>
      </dgm:t>
    </dgm:pt>
    <dgm:pt modelId="{2A75D8E1-58A2-484F-BC6F-D93856113122}" type="parTrans" cxnId="{C5F2C2D0-7C0A-4823-9C60-4A053F0F4885}">
      <dgm:prSet/>
      <dgm:spPr/>
      <dgm:t>
        <a:bodyPr/>
        <a:lstStyle/>
        <a:p>
          <a:endParaRPr lang="hr-HR"/>
        </a:p>
      </dgm:t>
    </dgm:pt>
    <dgm:pt modelId="{BDBD58A4-D395-4B0B-905C-B779EFD4467C}" type="sibTrans" cxnId="{C5F2C2D0-7C0A-4823-9C60-4A053F0F4885}">
      <dgm:prSet/>
      <dgm:spPr/>
      <dgm:t>
        <a:bodyPr/>
        <a:lstStyle/>
        <a:p>
          <a:endParaRPr lang="hr-HR"/>
        </a:p>
      </dgm:t>
    </dgm:pt>
    <dgm:pt modelId="{4434E526-3968-4F3D-8A4F-45BD3DBBFADF}">
      <dgm:prSet phldrT="[Text]"/>
      <dgm:spPr/>
      <dgm:t>
        <a:bodyPr/>
        <a:lstStyle/>
        <a:p>
          <a:r>
            <a:rPr lang="hr-HR" dirty="0"/>
            <a:t>Sudjeluju pri diseminaciji rezultata i evaluacijama</a:t>
          </a:r>
        </a:p>
      </dgm:t>
    </dgm:pt>
    <dgm:pt modelId="{656BBEC6-0989-4E49-A435-27DFAF076CA1}" type="parTrans" cxnId="{C04C9671-8BA6-4CF0-935B-038D20C675D1}">
      <dgm:prSet/>
      <dgm:spPr/>
      <dgm:t>
        <a:bodyPr/>
        <a:lstStyle/>
        <a:p>
          <a:endParaRPr lang="hr-HR"/>
        </a:p>
      </dgm:t>
    </dgm:pt>
    <dgm:pt modelId="{45C7FD29-637F-4472-BE29-7C7D032E383E}" type="sibTrans" cxnId="{C04C9671-8BA6-4CF0-935B-038D20C675D1}">
      <dgm:prSet/>
      <dgm:spPr/>
      <dgm:t>
        <a:bodyPr/>
        <a:lstStyle/>
        <a:p>
          <a:endParaRPr lang="hr-HR"/>
        </a:p>
      </dgm:t>
    </dgm:pt>
    <dgm:pt modelId="{99EEBCE2-D899-461D-86E4-9D693BB8EBC5}" type="pres">
      <dgm:prSet presAssocID="{0D7E82A5-BB0E-4E5E-94C1-03585B498BD9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hr-HR"/>
        </a:p>
      </dgm:t>
    </dgm:pt>
    <dgm:pt modelId="{02341186-CBA2-41F4-A14D-22C4C3CD703A}" type="pres">
      <dgm:prSet presAssocID="{92753F2D-3CF5-4208-A544-DD3F127742DE}" presName="thickLine" presStyleLbl="alignNode1" presStyleIdx="0" presStyleCnt="1"/>
      <dgm:spPr/>
    </dgm:pt>
    <dgm:pt modelId="{C60DCDC0-1126-47BF-8F36-D829B2606D54}" type="pres">
      <dgm:prSet presAssocID="{92753F2D-3CF5-4208-A544-DD3F127742DE}" presName="horz1" presStyleCnt="0"/>
      <dgm:spPr/>
    </dgm:pt>
    <dgm:pt modelId="{41A9BE04-B363-4512-8E00-7411B972834B}" type="pres">
      <dgm:prSet presAssocID="{92753F2D-3CF5-4208-A544-DD3F127742DE}" presName="tx1" presStyleLbl="revTx" presStyleIdx="0" presStyleCnt="7" custAng="0"/>
      <dgm:spPr/>
      <dgm:t>
        <a:bodyPr/>
        <a:lstStyle/>
        <a:p>
          <a:endParaRPr lang="hr-HR"/>
        </a:p>
      </dgm:t>
    </dgm:pt>
    <dgm:pt modelId="{B9BDFB27-7FDA-4232-A5EF-E2FFC6A782E2}" type="pres">
      <dgm:prSet presAssocID="{92753F2D-3CF5-4208-A544-DD3F127742DE}" presName="vert1" presStyleCnt="0"/>
      <dgm:spPr/>
    </dgm:pt>
    <dgm:pt modelId="{8776EFEC-FC21-4F04-8B67-25C91AFCE618}" type="pres">
      <dgm:prSet presAssocID="{21075FB0-049F-4C9B-B341-1FCBD703F7AB}" presName="vertSpace2a" presStyleCnt="0"/>
      <dgm:spPr/>
    </dgm:pt>
    <dgm:pt modelId="{D45A57B3-FDAE-4CC5-9187-CF584A208D28}" type="pres">
      <dgm:prSet presAssocID="{21075FB0-049F-4C9B-B341-1FCBD703F7AB}" presName="horz2" presStyleCnt="0"/>
      <dgm:spPr/>
    </dgm:pt>
    <dgm:pt modelId="{FC800F94-BE64-4A93-B0D0-33ACAEC6CED2}" type="pres">
      <dgm:prSet presAssocID="{21075FB0-049F-4C9B-B341-1FCBD703F7AB}" presName="horzSpace2" presStyleCnt="0"/>
      <dgm:spPr/>
    </dgm:pt>
    <dgm:pt modelId="{E8E01BCC-32D2-4131-BAD4-DE60E7D5B869}" type="pres">
      <dgm:prSet presAssocID="{21075FB0-049F-4C9B-B341-1FCBD703F7AB}" presName="tx2" presStyleLbl="revTx" presStyleIdx="1" presStyleCnt="7"/>
      <dgm:spPr/>
      <dgm:t>
        <a:bodyPr/>
        <a:lstStyle/>
        <a:p>
          <a:endParaRPr lang="hr-HR"/>
        </a:p>
      </dgm:t>
    </dgm:pt>
    <dgm:pt modelId="{2E7A5030-CDBD-46BF-9691-7E2181AACAD9}" type="pres">
      <dgm:prSet presAssocID="{21075FB0-049F-4C9B-B341-1FCBD703F7AB}" presName="vert2" presStyleCnt="0"/>
      <dgm:spPr/>
    </dgm:pt>
    <dgm:pt modelId="{CF9545F0-89DC-45EA-93A0-4F1205CC3021}" type="pres">
      <dgm:prSet presAssocID="{21075FB0-049F-4C9B-B341-1FCBD703F7AB}" presName="thinLine2b" presStyleLbl="callout" presStyleIdx="0" presStyleCnt="6"/>
      <dgm:spPr/>
    </dgm:pt>
    <dgm:pt modelId="{B645F5D6-F53C-4BD0-8123-E4B3A41CA51D}" type="pres">
      <dgm:prSet presAssocID="{21075FB0-049F-4C9B-B341-1FCBD703F7AB}" presName="vertSpace2b" presStyleCnt="0"/>
      <dgm:spPr/>
    </dgm:pt>
    <dgm:pt modelId="{6DD30648-E25F-4A1B-BDB3-6658B6F0A7FC}" type="pres">
      <dgm:prSet presAssocID="{99FFB0DB-AA23-4BAD-8CED-56B474D85FF4}" presName="horz2" presStyleCnt="0"/>
      <dgm:spPr/>
    </dgm:pt>
    <dgm:pt modelId="{D43C76B8-C8D9-4EBA-8543-8AB94E70FAFE}" type="pres">
      <dgm:prSet presAssocID="{99FFB0DB-AA23-4BAD-8CED-56B474D85FF4}" presName="horzSpace2" presStyleCnt="0"/>
      <dgm:spPr/>
    </dgm:pt>
    <dgm:pt modelId="{FCB8075A-0B89-4FBC-A335-75B67ADEF2B9}" type="pres">
      <dgm:prSet presAssocID="{99FFB0DB-AA23-4BAD-8CED-56B474D85FF4}" presName="tx2" presStyleLbl="revTx" presStyleIdx="2" presStyleCnt="7"/>
      <dgm:spPr/>
      <dgm:t>
        <a:bodyPr/>
        <a:lstStyle/>
        <a:p>
          <a:endParaRPr lang="hr-HR"/>
        </a:p>
      </dgm:t>
    </dgm:pt>
    <dgm:pt modelId="{A9E50C98-750F-4FC1-A9E2-42F09B146B00}" type="pres">
      <dgm:prSet presAssocID="{99FFB0DB-AA23-4BAD-8CED-56B474D85FF4}" presName="vert2" presStyleCnt="0"/>
      <dgm:spPr/>
    </dgm:pt>
    <dgm:pt modelId="{8907CD2B-F9DB-4DC9-8B37-128B0181B3C7}" type="pres">
      <dgm:prSet presAssocID="{99FFB0DB-AA23-4BAD-8CED-56B474D85FF4}" presName="thinLine2b" presStyleLbl="callout" presStyleIdx="1" presStyleCnt="6"/>
      <dgm:spPr/>
    </dgm:pt>
    <dgm:pt modelId="{10248EC9-ECB5-4E57-BBBD-F164C0F95A67}" type="pres">
      <dgm:prSet presAssocID="{99FFB0DB-AA23-4BAD-8CED-56B474D85FF4}" presName="vertSpace2b" presStyleCnt="0"/>
      <dgm:spPr/>
    </dgm:pt>
    <dgm:pt modelId="{8236FE95-D036-47F1-BD44-FC6A90B9E170}" type="pres">
      <dgm:prSet presAssocID="{186386AE-01D9-4CED-8459-260A60DE44C8}" presName="horz2" presStyleCnt="0"/>
      <dgm:spPr/>
    </dgm:pt>
    <dgm:pt modelId="{24540602-09AE-4FA0-A0FC-F71B4EC5B462}" type="pres">
      <dgm:prSet presAssocID="{186386AE-01D9-4CED-8459-260A60DE44C8}" presName="horzSpace2" presStyleCnt="0"/>
      <dgm:spPr/>
    </dgm:pt>
    <dgm:pt modelId="{E010E6EF-2D05-4AD9-B8D9-49DFAF12FFC3}" type="pres">
      <dgm:prSet presAssocID="{186386AE-01D9-4CED-8459-260A60DE44C8}" presName="tx2" presStyleLbl="revTx" presStyleIdx="3" presStyleCnt="7"/>
      <dgm:spPr/>
      <dgm:t>
        <a:bodyPr/>
        <a:lstStyle/>
        <a:p>
          <a:endParaRPr lang="hr-HR"/>
        </a:p>
      </dgm:t>
    </dgm:pt>
    <dgm:pt modelId="{1518596A-0537-4EC5-A573-87DA12A83A03}" type="pres">
      <dgm:prSet presAssocID="{186386AE-01D9-4CED-8459-260A60DE44C8}" presName="vert2" presStyleCnt="0"/>
      <dgm:spPr/>
    </dgm:pt>
    <dgm:pt modelId="{8869893B-8DA6-4BFA-A3E8-4C514A8BD1E4}" type="pres">
      <dgm:prSet presAssocID="{186386AE-01D9-4CED-8459-260A60DE44C8}" presName="thinLine2b" presStyleLbl="callout" presStyleIdx="2" presStyleCnt="6"/>
      <dgm:spPr/>
    </dgm:pt>
    <dgm:pt modelId="{8B030289-C725-49F3-B952-3F8130E44C8D}" type="pres">
      <dgm:prSet presAssocID="{186386AE-01D9-4CED-8459-260A60DE44C8}" presName="vertSpace2b" presStyleCnt="0"/>
      <dgm:spPr/>
    </dgm:pt>
    <dgm:pt modelId="{EA624BE3-6500-427C-9987-512A8AB695B7}" type="pres">
      <dgm:prSet presAssocID="{7ACC4004-BE5E-4DBB-91D0-1A0AFDBCBA6A}" presName="horz2" presStyleCnt="0"/>
      <dgm:spPr/>
    </dgm:pt>
    <dgm:pt modelId="{6BC9A58E-5509-4455-BD4F-0AB911D9D65C}" type="pres">
      <dgm:prSet presAssocID="{7ACC4004-BE5E-4DBB-91D0-1A0AFDBCBA6A}" presName="horzSpace2" presStyleCnt="0"/>
      <dgm:spPr/>
    </dgm:pt>
    <dgm:pt modelId="{4257154B-0BFD-4436-A8A7-1805DF2D7B28}" type="pres">
      <dgm:prSet presAssocID="{7ACC4004-BE5E-4DBB-91D0-1A0AFDBCBA6A}" presName="tx2" presStyleLbl="revTx" presStyleIdx="4" presStyleCnt="7"/>
      <dgm:spPr/>
      <dgm:t>
        <a:bodyPr/>
        <a:lstStyle/>
        <a:p>
          <a:endParaRPr lang="hr-HR"/>
        </a:p>
      </dgm:t>
    </dgm:pt>
    <dgm:pt modelId="{61C74472-06CB-47FB-BADF-AFBBE2AC84D6}" type="pres">
      <dgm:prSet presAssocID="{7ACC4004-BE5E-4DBB-91D0-1A0AFDBCBA6A}" presName="vert2" presStyleCnt="0"/>
      <dgm:spPr/>
    </dgm:pt>
    <dgm:pt modelId="{0F22AD21-C592-4C33-86B1-E69934A586F2}" type="pres">
      <dgm:prSet presAssocID="{7ACC4004-BE5E-4DBB-91D0-1A0AFDBCBA6A}" presName="thinLine2b" presStyleLbl="callout" presStyleIdx="3" presStyleCnt="6"/>
      <dgm:spPr/>
    </dgm:pt>
    <dgm:pt modelId="{68249A1B-5BA7-4059-B094-F11AE1C2338C}" type="pres">
      <dgm:prSet presAssocID="{7ACC4004-BE5E-4DBB-91D0-1A0AFDBCBA6A}" presName="vertSpace2b" presStyleCnt="0"/>
      <dgm:spPr/>
    </dgm:pt>
    <dgm:pt modelId="{097E2C0B-7706-4E2B-B8D8-97F3CEC2F9C7}" type="pres">
      <dgm:prSet presAssocID="{4434E526-3968-4F3D-8A4F-45BD3DBBFADF}" presName="horz2" presStyleCnt="0"/>
      <dgm:spPr/>
    </dgm:pt>
    <dgm:pt modelId="{F1F0103C-D212-4720-AF0C-93CDEF157ED2}" type="pres">
      <dgm:prSet presAssocID="{4434E526-3968-4F3D-8A4F-45BD3DBBFADF}" presName="horzSpace2" presStyleCnt="0"/>
      <dgm:spPr/>
    </dgm:pt>
    <dgm:pt modelId="{710791DA-13C1-4D09-9478-CF07D6576146}" type="pres">
      <dgm:prSet presAssocID="{4434E526-3968-4F3D-8A4F-45BD3DBBFADF}" presName="tx2" presStyleLbl="revTx" presStyleIdx="5" presStyleCnt="7"/>
      <dgm:spPr/>
      <dgm:t>
        <a:bodyPr/>
        <a:lstStyle/>
        <a:p>
          <a:endParaRPr lang="hr-HR"/>
        </a:p>
      </dgm:t>
    </dgm:pt>
    <dgm:pt modelId="{D51655E8-6C35-4939-B903-C69AA08D7479}" type="pres">
      <dgm:prSet presAssocID="{4434E526-3968-4F3D-8A4F-45BD3DBBFADF}" presName="vert2" presStyleCnt="0"/>
      <dgm:spPr/>
    </dgm:pt>
    <dgm:pt modelId="{EEF9C1E1-BFC2-45EE-B3D3-F8E346DD277C}" type="pres">
      <dgm:prSet presAssocID="{4434E526-3968-4F3D-8A4F-45BD3DBBFADF}" presName="thinLine2b" presStyleLbl="callout" presStyleIdx="4" presStyleCnt="6"/>
      <dgm:spPr/>
    </dgm:pt>
    <dgm:pt modelId="{87FA98E0-FB95-4128-8DEA-45287C7A0EFD}" type="pres">
      <dgm:prSet presAssocID="{4434E526-3968-4F3D-8A4F-45BD3DBBFADF}" presName="vertSpace2b" presStyleCnt="0"/>
      <dgm:spPr/>
    </dgm:pt>
    <dgm:pt modelId="{70FE1BB6-9133-4D81-863B-1DA476F01BD2}" type="pres">
      <dgm:prSet presAssocID="{03B0D98D-9E16-4AD7-B39A-D2446DE46401}" presName="horz2" presStyleCnt="0"/>
      <dgm:spPr/>
    </dgm:pt>
    <dgm:pt modelId="{414DFCB0-3D6B-4188-BF0D-F45BCBCF034B}" type="pres">
      <dgm:prSet presAssocID="{03B0D98D-9E16-4AD7-B39A-D2446DE46401}" presName="horzSpace2" presStyleCnt="0"/>
      <dgm:spPr/>
    </dgm:pt>
    <dgm:pt modelId="{D4981994-0A54-4F21-A9C8-0039553C6075}" type="pres">
      <dgm:prSet presAssocID="{03B0D98D-9E16-4AD7-B39A-D2446DE46401}" presName="tx2" presStyleLbl="revTx" presStyleIdx="6" presStyleCnt="7" custScaleY="121009"/>
      <dgm:spPr/>
      <dgm:t>
        <a:bodyPr/>
        <a:lstStyle/>
        <a:p>
          <a:endParaRPr lang="hr-HR"/>
        </a:p>
      </dgm:t>
    </dgm:pt>
    <dgm:pt modelId="{761C9A34-9F65-4155-A81F-5683C0DEB38C}" type="pres">
      <dgm:prSet presAssocID="{03B0D98D-9E16-4AD7-B39A-D2446DE46401}" presName="vert2" presStyleCnt="0"/>
      <dgm:spPr/>
    </dgm:pt>
    <dgm:pt modelId="{2B761127-2155-4E0C-A018-F9395A323A33}" type="pres">
      <dgm:prSet presAssocID="{03B0D98D-9E16-4AD7-B39A-D2446DE46401}" presName="thinLine2b" presStyleLbl="callout" presStyleIdx="5" presStyleCnt="6"/>
      <dgm:spPr/>
    </dgm:pt>
    <dgm:pt modelId="{B96FE3D1-2717-4AFC-B2A7-C929E2287B72}" type="pres">
      <dgm:prSet presAssocID="{03B0D98D-9E16-4AD7-B39A-D2446DE46401}" presName="vertSpace2b" presStyleCnt="0"/>
      <dgm:spPr/>
    </dgm:pt>
  </dgm:ptLst>
  <dgm:cxnLst>
    <dgm:cxn modelId="{58647C40-9706-4CC9-A6CC-126B50946904}" type="presOf" srcId="{4434E526-3968-4F3D-8A4F-45BD3DBBFADF}" destId="{710791DA-13C1-4D09-9478-CF07D6576146}" srcOrd="0" destOrd="0" presId="urn:microsoft.com/office/officeart/2008/layout/LinedList"/>
    <dgm:cxn modelId="{E4C5B046-E97A-4260-BC00-2D6FA84C7B37}" srcId="{92753F2D-3CF5-4208-A544-DD3F127742DE}" destId="{99FFB0DB-AA23-4BAD-8CED-56B474D85FF4}" srcOrd="1" destOrd="0" parTransId="{121FA57C-3092-4C3F-8AA5-A3BE8488A7E7}" sibTransId="{F06D3900-1D39-4104-A043-6103C0E489CD}"/>
    <dgm:cxn modelId="{596ACB32-C48F-4349-9C1C-09927279060D}" srcId="{92753F2D-3CF5-4208-A544-DD3F127742DE}" destId="{21075FB0-049F-4C9B-B341-1FCBD703F7AB}" srcOrd="0" destOrd="0" parTransId="{58DF5696-BB0B-4BAB-B178-6535B590A028}" sibTransId="{7345B1B1-E8ED-4F53-B288-C189B9601276}"/>
    <dgm:cxn modelId="{6C0BE619-0196-47C1-9A04-1718059CC2A2}" type="presOf" srcId="{7ACC4004-BE5E-4DBB-91D0-1A0AFDBCBA6A}" destId="{4257154B-0BFD-4436-A8A7-1805DF2D7B28}" srcOrd="0" destOrd="0" presId="urn:microsoft.com/office/officeart/2008/layout/LinedList"/>
    <dgm:cxn modelId="{43BA9848-80C2-464D-B229-8FC3E62AB961}" type="presOf" srcId="{21075FB0-049F-4C9B-B341-1FCBD703F7AB}" destId="{E8E01BCC-32D2-4131-BAD4-DE60E7D5B869}" srcOrd="0" destOrd="0" presId="urn:microsoft.com/office/officeart/2008/layout/LinedList"/>
    <dgm:cxn modelId="{CA15B2E6-52BC-4046-9961-250F30067ED9}" srcId="{0D7E82A5-BB0E-4E5E-94C1-03585B498BD9}" destId="{92753F2D-3CF5-4208-A544-DD3F127742DE}" srcOrd="0" destOrd="0" parTransId="{54B15247-42B0-4834-A631-0917E39B160F}" sibTransId="{67E09355-43E3-4641-AB1E-3B0504C05F7A}"/>
    <dgm:cxn modelId="{9D19C589-8DB5-4D06-B192-E4436E2480DC}" srcId="{92753F2D-3CF5-4208-A544-DD3F127742DE}" destId="{7ACC4004-BE5E-4DBB-91D0-1A0AFDBCBA6A}" srcOrd="3" destOrd="0" parTransId="{54F6FF28-FEAE-488D-90F0-105D32DAF4A8}" sibTransId="{976A0AC0-4EF4-439A-ACF4-21EA6493E3EF}"/>
    <dgm:cxn modelId="{032E441A-F58B-49BF-BB75-05C419A4CAA9}" type="presOf" srcId="{0D7E82A5-BB0E-4E5E-94C1-03585B498BD9}" destId="{99EEBCE2-D899-461D-86E4-9D693BB8EBC5}" srcOrd="0" destOrd="0" presId="urn:microsoft.com/office/officeart/2008/layout/LinedList"/>
    <dgm:cxn modelId="{CE98F209-C84D-4A03-B57A-B249ECAF5647}" type="presOf" srcId="{186386AE-01D9-4CED-8459-260A60DE44C8}" destId="{E010E6EF-2D05-4AD9-B8D9-49DFAF12FFC3}" srcOrd="0" destOrd="0" presId="urn:microsoft.com/office/officeart/2008/layout/LinedList"/>
    <dgm:cxn modelId="{C5F2C2D0-7C0A-4823-9C60-4A053F0F4885}" srcId="{92753F2D-3CF5-4208-A544-DD3F127742DE}" destId="{03B0D98D-9E16-4AD7-B39A-D2446DE46401}" srcOrd="5" destOrd="0" parTransId="{2A75D8E1-58A2-484F-BC6F-D93856113122}" sibTransId="{BDBD58A4-D395-4B0B-905C-B779EFD4467C}"/>
    <dgm:cxn modelId="{679C318D-F4A2-41A3-A38E-6EC0AC70D86F}" type="presOf" srcId="{99FFB0DB-AA23-4BAD-8CED-56B474D85FF4}" destId="{FCB8075A-0B89-4FBC-A335-75B67ADEF2B9}" srcOrd="0" destOrd="0" presId="urn:microsoft.com/office/officeart/2008/layout/LinedList"/>
    <dgm:cxn modelId="{9D9081AD-6CEC-4622-9268-1C740B135EF2}" type="presOf" srcId="{03B0D98D-9E16-4AD7-B39A-D2446DE46401}" destId="{D4981994-0A54-4F21-A9C8-0039553C6075}" srcOrd="0" destOrd="0" presId="urn:microsoft.com/office/officeart/2008/layout/LinedList"/>
    <dgm:cxn modelId="{A61262FA-55B3-45A3-AFAF-2763CB68CB60}" type="presOf" srcId="{92753F2D-3CF5-4208-A544-DD3F127742DE}" destId="{41A9BE04-B363-4512-8E00-7411B972834B}" srcOrd="0" destOrd="0" presId="urn:microsoft.com/office/officeart/2008/layout/LinedList"/>
    <dgm:cxn modelId="{C04C9671-8BA6-4CF0-935B-038D20C675D1}" srcId="{92753F2D-3CF5-4208-A544-DD3F127742DE}" destId="{4434E526-3968-4F3D-8A4F-45BD3DBBFADF}" srcOrd="4" destOrd="0" parTransId="{656BBEC6-0989-4E49-A435-27DFAF076CA1}" sibTransId="{45C7FD29-637F-4472-BE29-7C7D032E383E}"/>
    <dgm:cxn modelId="{92E01B90-1220-4EAB-B146-B54B63DEA229}" srcId="{92753F2D-3CF5-4208-A544-DD3F127742DE}" destId="{186386AE-01D9-4CED-8459-260A60DE44C8}" srcOrd="2" destOrd="0" parTransId="{F785EA5E-F8E7-4D28-8045-5A6B303D6D33}" sibTransId="{EEBA7C59-0F27-4E12-A2F3-6A6549C0C448}"/>
    <dgm:cxn modelId="{0369DA6D-B8F4-4803-982D-E69860D307E8}" type="presParOf" srcId="{99EEBCE2-D899-461D-86E4-9D693BB8EBC5}" destId="{02341186-CBA2-41F4-A14D-22C4C3CD703A}" srcOrd="0" destOrd="0" presId="urn:microsoft.com/office/officeart/2008/layout/LinedList"/>
    <dgm:cxn modelId="{9DACE4EA-00F5-4FA5-BAEC-3C4D92B5E495}" type="presParOf" srcId="{99EEBCE2-D899-461D-86E4-9D693BB8EBC5}" destId="{C60DCDC0-1126-47BF-8F36-D829B2606D54}" srcOrd="1" destOrd="0" presId="urn:microsoft.com/office/officeart/2008/layout/LinedList"/>
    <dgm:cxn modelId="{589A28BB-8AF4-4A43-B097-2D26FCEE9C8C}" type="presParOf" srcId="{C60DCDC0-1126-47BF-8F36-D829B2606D54}" destId="{41A9BE04-B363-4512-8E00-7411B972834B}" srcOrd="0" destOrd="0" presId="urn:microsoft.com/office/officeart/2008/layout/LinedList"/>
    <dgm:cxn modelId="{E2A4D9AC-A85D-4CF8-98A9-E739440E9051}" type="presParOf" srcId="{C60DCDC0-1126-47BF-8F36-D829B2606D54}" destId="{B9BDFB27-7FDA-4232-A5EF-E2FFC6A782E2}" srcOrd="1" destOrd="0" presId="urn:microsoft.com/office/officeart/2008/layout/LinedList"/>
    <dgm:cxn modelId="{CCA58E0F-50F5-434F-935B-0B04A97DC2B5}" type="presParOf" srcId="{B9BDFB27-7FDA-4232-A5EF-E2FFC6A782E2}" destId="{8776EFEC-FC21-4F04-8B67-25C91AFCE618}" srcOrd="0" destOrd="0" presId="urn:microsoft.com/office/officeart/2008/layout/LinedList"/>
    <dgm:cxn modelId="{1F394B55-F654-4BC7-ABA1-A0A4A9DEF99E}" type="presParOf" srcId="{B9BDFB27-7FDA-4232-A5EF-E2FFC6A782E2}" destId="{D45A57B3-FDAE-4CC5-9187-CF584A208D28}" srcOrd="1" destOrd="0" presId="urn:microsoft.com/office/officeart/2008/layout/LinedList"/>
    <dgm:cxn modelId="{5F1D59E9-0BBF-4F41-AD11-BF4EC3641884}" type="presParOf" srcId="{D45A57B3-FDAE-4CC5-9187-CF584A208D28}" destId="{FC800F94-BE64-4A93-B0D0-33ACAEC6CED2}" srcOrd="0" destOrd="0" presId="urn:microsoft.com/office/officeart/2008/layout/LinedList"/>
    <dgm:cxn modelId="{37294649-AEF1-44B2-A81F-AA603E71294C}" type="presParOf" srcId="{D45A57B3-FDAE-4CC5-9187-CF584A208D28}" destId="{E8E01BCC-32D2-4131-BAD4-DE60E7D5B869}" srcOrd="1" destOrd="0" presId="urn:microsoft.com/office/officeart/2008/layout/LinedList"/>
    <dgm:cxn modelId="{DC12A9B6-E60A-4A24-ACC4-D66EDA8831F9}" type="presParOf" srcId="{D45A57B3-FDAE-4CC5-9187-CF584A208D28}" destId="{2E7A5030-CDBD-46BF-9691-7E2181AACAD9}" srcOrd="2" destOrd="0" presId="urn:microsoft.com/office/officeart/2008/layout/LinedList"/>
    <dgm:cxn modelId="{FFFED356-F026-4A03-9E1A-74689884A201}" type="presParOf" srcId="{B9BDFB27-7FDA-4232-A5EF-E2FFC6A782E2}" destId="{CF9545F0-89DC-45EA-93A0-4F1205CC3021}" srcOrd="2" destOrd="0" presId="urn:microsoft.com/office/officeart/2008/layout/LinedList"/>
    <dgm:cxn modelId="{9EA38058-43AC-4A73-9596-E451C316F6DC}" type="presParOf" srcId="{B9BDFB27-7FDA-4232-A5EF-E2FFC6A782E2}" destId="{B645F5D6-F53C-4BD0-8123-E4B3A41CA51D}" srcOrd="3" destOrd="0" presId="urn:microsoft.com/office/officeart/2008/layout/LinedList"/>
    <dgm:cxn modelId="{AE9E468C-A770-449D-A17B-5A8AE0670D8B}" type="presParOf" srcId="{B9BDFB27-7FDA-4232-A5EF-E2FFC6A782E2}" destId="{6DD30648-E25F-4A1B-BDB3-6658B6F0A7FC}" srcOrd="4" destOrd="0" presId="urn:microsoft.com/office/officeart/2008/layout/LinedList"/>
    <dgm:cxn modelId="{35B179DF-980B-4027-A863-C5FD999F370E}" type="presParOf" srcId="{6DD30648-E25F-4A1B-BDB3-6658B6F0A7FC}" destId="{D43C76B8-C8D9-4EBA-8543-8AB94E70FAFE}" srcOrd="0" destOrd="0" presId="urn:microsoft.com/office/officeart/2008/layout/LinedList"/>
    <dgm:cxn modelId="{BF9682FD-D06E-4541-BFED-EDFD6E5BC508}" type="presParOf" srcId="{6DD30648-E25F-4A1B-BDB3-6658B6F0A7FC}" destId="{FCB8075A-0B89-4FBC-A335-75B67ADEF2B9}" srcOrd="1" destOrd="0" presId="urn:microsoft.com/office/officeart/2008/layout/LinedList"/>
    <dgm:cxn modelId="{A3E48959-6AF7-4EE9-91C8-4B913B2A7F89}" type="presParOf" srcId="{6DD30648-E25F-4A1B-BDB3-6658B6F0A7FC}" destId="{A9E50C98-750F-4FC1-A9E2-42F09B146B00}" srcOrd="2" destOrd="0" presId="urn:microsoft.com/office/officeart/2008/layout/LinedList"/>
    <dgm:cxn modelId="{7912B689-19EC-4B9C-B9C5-D19A64CEDDC1}" type="presParOf" srcId="{B9BDFB27-7FDA-4232-A5EF-E2FFC6A782E2}" destId="{8907CD2B-F9DB-4DC9-8B37-128B0181B3C7}" srcOrd="5" destOrd="0" presId="urn:microsoft.com/office/officeart/2008/layout/LinedList"/>
    <dgm:cxn modelId="{0D3B3CE4-16FE-4697-BADA-D3C59CDAA6EA}" type="presParOf" srcId="{B9BDFB27-7FDA-4232-A5EF-E2FFC6A782E2}" destId="{10248EC9-ECB5-4E57-BBBD-F164C0F95A67}" srcOrd="6" destOrd="0" presId="urn:microsoft.com/office/officeart/2008/layout/LinedList"/>
    <dgm:cxn modelId="{47987A0A-3D6D-456B-AE00-ED3F63FF1747}" type="presParOf" srcId="{B9BDFB27-7FDA-4232-A5EF-E2FFC6A782E2}" destId="{8236FE95-D036-47F1-BD44-FC6A90B9E170}" srcOrd="7" destOrd="0" presId="urn:microsoft.com/office/officeart/2008/layout/LinedList"/>
    <dgm:cxn modelId="{989C8FFE-D979-47C1-B5F5-8369816FAFF2}" type="presParOf" srcId="{8236FE95-D036-47F1-BD44-FC6A90B9E170}" destId="{24540602-09AE-4FA0-A0FC-F71B4EC5B462}" srcOrd="0" destOrd="0" presId="urn:microsoft.com/office/officeart/2008/layout/LinedList"/>
    <dgm:cxn modelId="{3C621759-56CA-4834-808C-D3DC6F2A3A45}" type="presParOf" srcId="{8236FE95-D036-47F1-BD44-FC6A90B9E170}" destId="{E010E6EF-2D05-4AD9-B8D9-49DFAF12FFC3}" srcOrd="1" destOrd="0" presId="urn:microsoft.com/office/officeart/2008/layout/LinedList"/>
    <dgm:cxn modelId="{15636657-7F14-41BC-BC5A-7447CC8AB2D8}" type="presParOf" srcId="{8236FE95-D036-47F1-BD44-FC6A90B9E170}" destId="{1518596A-0537-4EC5-A573-87DA12A83A03}" srcOrd="2" destOrd="0" presId="urn:microsoft.com/office/officeart/2008/layout/LinedList"/>
    <dgm:cxn modelId="{73774770-82C9-4CE4-A91A-6D14B969085E}" type="presParOf" srcId="{B9BDFB27-7FDA-4232-A5EF-E2FFC6A782E2}" destId="{8869893B-8DA6-4BFA-A3E8-4C514A8BD1E4}" srcOrd="8" destOrd="0" presId="urn:microsoft.com/office/officeart/2008/layout/LinedList"/>
    <dgm:cxn modelId="{1D012B87-1535-429D-90AC-097D1DF96098}" type="presParOf" srcId="{B9BDFB27-7FDA-4232-A5EF-E2FFC6A782E2}" destId="{8B030289-C725-49F3-B952-3F8130E44C8D}" srcOrd="9" destOrd="0" presId="urn:microsoft.com/office/officeart/2008/layout/LinedList"/>
    <dgm:cxn modelId="{8C7D5AE8-0B05-4354-8E9A-0CDA05FD7E1B}" type="presParOf" srcId="{B9BDFB27-7FDA-4232-A5EF-E2FFC6A782E2}" destId="{EA624BE3-6500-427C-9987-512A8AB695B7}" srcOrd="10" destOrd="0" presId="urn:microsoft.com/office/officeart/2008/layout/LinedList"/>
    <dgm:cxn modelId="{5D66582A-08BB-4CF5-9E56-75D12B42D7E6}" type="presParOf" srcId="{EA624BE3-6500-427C-9987-512A8AB695B7}" destId="{6BC9A58E-5509-4455-BD4F-0AB911D9D65C}" srcOrd="0" destOrd="0" presId="urn:microsoft.com/office/officeart/2008/layout/LinedList"/>
    <dgm:cxn modelId="{BDD350FE-4AE5-48D4-AC5D-8FAC834C9E8D}" type="presParOf" srcId="{EA624BE3-6500-427C-9987-512A8AB695B7}" destId="{4257154B-0BFD-4436-A8A7-1805DF2D7B28}" srcOrd="1" destOrd="0" presId="urn:microsoft.com/office/officeart/2008/layout/LinedList"/>
    <dgm:cxn modelId="{C317F448-F03C-4C01-B1D2-88653247E890}" type="presParOf" srcId="{EA624BE3-6500-427C-9987-512A8AB695B7}" destId="{61C74472-06CB-47FB-BADF-AFBBE2AC84D6}" srcOrd="2" destOrd="0" presId="urn:microsoft.com/office/officeart/2008/layout/LinedList"/>
    <dgm:cxn modelId="{05BC1C39-8787-4BD8-B8ED-600497C29008}" type="presParOf" srcId="{B9BDFB27-7FDA-4232-A5EF-E2FFC6A782E2}" destId="{0F22AD21-C592-4C33-86B1-E69934A586F2}" srcOrd="11" destOrd="0" presId="urn:microsoft.com/office/officeart/2008/layout/LinedList"/>
    <dgm:cxn modelId="{C9690B81-EBAF-4C23-97FC-7E37BBC9F811}" type="presParOf" srcId="{B9BDFB27-7FDA-4232-A5EF-E2FFC6A782E2}" destId="{68249A1B-5BA7-4059-B094-F11AE1C2338C}" srcOrd="12" destOrd="0" presId="urn:microsoft.com/office/officeart/2008/layout/LinedList"/>
    <dgm:cxn modelId="{10894BE5-ACDD-41F4-B2E4-41D300629F37}" type="presParOf" srcId="{B9BDFB27-7FDA-4232-A5EF-E2FFC6A782E2}" destId="{097E2C0B-7706-4E2B-B8D8-97F3CEC2F9C7}" srcOrd="13" destOrd="0" presId="urn:microsoft.com/office/officeart/2008/layout/LinedList"/>
    <dgm:cxn modelId="{9CF70D15-EDF1-40F7-BEA9-00962593C16F}" type="presParOf" srcId="{097E2C0B-7706-4E2B-B8D8-97F3CEC2F9C7}" destId="{F1F0103C-D212-4720-AF0C-93CDEF157ED2}" srcOrd="0" destOrd="0" presId="urn:microsoft.com/office/officeart/2008/layout/LinedList"/>
    <dgm:cxn modelId="{298BF9C5-58AE-41D2-9089-BE2B8401B9E3}" type="presParOf" srcId="{097E2C0B-7706-4E2B-B8D8-97F3CEC2F9C7}" destId="{710791DA-13C1-4D09-9478-CF07D6576146}" srcOrd="1" destOrd="0" presId="urn:microsoft.com/office/officeart/2008/layout/LinedList"/>
    <dgm:cxn modelId="{8BA570C9-D420-4773-8CB8-444A09886E2D}" type="presParOf" srcId="{097E2C0B-7706-4E2B-B8D8-97F3CEC2F9C7}" destId="{D51655E8-6C35-4939-B903-C69AA08D7479}" srcOrd="2" destOrd="0" presId="urn:microsoft.com/office/officeart/2008/layout/LinedList"/>
    <dgm:cxn modelId="{66622613-9A90-4093-B3C5-8082F4D55BA5}" type="presParOf" srcId="{B9BDFB27-7FDA-4232-A5EF-E2FFC6A782E2}" destId="{EEF9C1E1-BFC2-45EE-B3D3-F8E346DD277C}" srcOrd="14" destOrd="0" presId="urn:microsoft.com/office/officeart/2008/layout/LinedList"/>
    <dgm:cxn modelId="{215697B9-2824-4A60-99A8-270591ED2C0A}" type="presParOf" srcId="{B9BDFB27-7FDA-4232-A5EF-E2FFC6A782E2}" destId="{87FA98E0-FB95-4128-8DEA-45287C7A0EFD}" srcOrd="15" destOrd="0" presId="urn:microsoft.com/office/officeart/2008/layout/LinedList"/>
    <dgm:cxn modelId="{3FC3AD4E-F62D-4682-8423-CF0B0B24DB5B}" type="presParOf" srcId="{B9BDFB27-7FDA-4232-A5EF-E2FFC6A782E2}" destId="{70FE1BB6-9133-4D81-863B-1DA476F01BD2}" srcOrd="16" destOrd="0" presId="urn:microsoft.com/office/officeart/2008/layout/LinedList"/>
    <dgm:cxn modelId="{DC621FA3-C954-4386-AC5F-B3801C3BDA39}" type="presParOf" srcId="{70FE1BB6-9133-4D81-863B-1DA476F01BD2}" destId="{414DFCB0-3D6B-4188-BF0D-F45BCBCF034B}" srcOrd="0" destOrd="0" presId="urn:microsoft.com/office/officeart/2008/layout/LinedList"/>
    <dgm:cxn modelId="{FA9A6917-F6B0-45E3-BACD-1BBC6025CB09}" type="presParOf" srcId="{70FE1BB6-9133-4D81-863B-1DA476F01BD2}" destId="{D4981994-0A54-4F21-A9C8-0039553C6075}" srcOrd="1" destOrd="0" presId="urn:microsoft.com/office/officeart/2008/layout/LinedList"/>
    <dgm:cxn modelId="{C07003F2-209D-47C1-A159-53CB0D0C7289}" type="presParOf" srcId="{70FE1BB6-9133-4D81-863B-1DA476F01BD2}" destId="{761C9A34-9F65-4155-A81F-5683C0DEB38C}" srcOrd="2" destOrd="0" presId="urn:microsoft.com/office/officeart/2008/layout/LinedList"/>
    <dgm:cxn modelId="{317D946D-D7A2-4B47-9A0E-5EF109BD2DB9}" type="presParOf" srcId="{B9BDFB27-7FDA-4232-A5EF-E2FFC6A782E2}" destId="{2B761127-2155-4E0C-A018-F9395A323A33}" srcOrd="17" destOrd="0" presId="urn:microsoft.com/office/officeart/2008/layout/LinedList"/>
    <dgm:cxn modelId="{4F35BF0F-90B7-4068-9C36-15C24A35DF69}" type="presParOf" srcId="{B9BDFB27-7FDA-4232-A5EF-E2FFC6A782E2}" destId="{B96FE3D1-2717-4AFC-B2A7-C929E2287B72}" srcOrd="18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168519-E679-41EA-B1AA-F83A97C3EDBF}">
      <dsp:nvSpPr>
        <dsp:cNvPr id="0" name=""/>
        <dsp:cNvSpPr/>
      </dsp:nvSpPr>
      <dsp:spPr>
        <a:xfrm rot="10800000">
          <a:off x="1469602" y="1193"/>
          <a:ext cx="5073946" cy="766315"/>
        </a:xfrm>
        <a:prstGeom prst="homePlate">
          <a:avLst/>
        </a:prstGeom>
        <a:gradFill rotWithShape="1">
          <a:gsLst>
            <a:gs pos="0">
              <a:schemeClr val="accent5">
                <a:tint val="60000"/>
                <a:lumMod val="110000"/>
              </a:schemeClr>
            </a:gs>
            <a:gs pos="100000">
              <a:schemeClr val="accent5">
                <a:tint val="82000"/>
              </a:schemeClr>
            </a:gs>
          </a:gsLst>
          <a:lin ang="5400000" scaled="0"/>
        </a:gradFill>
        <a:ln w="9525" cap="flat" cmpd="sng" algn="ctr">
          <a:solidFill>
            <a:schemeClr val="accent5"/>
          </a:solidFill>
          <a:prstDash val="solid"/>
        </a:ln>
        <a:effectLst/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337924" tIns="76200" rIns="14224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000" b="1" kern="1200" dirty="0">
              <a:latin typeface="+mn-lt"/>
              <a:ea typeface="+mn-ea"/>
              <a:cs typeface="+mn-cs"/>
            </a:rPr>
            <a:t>Mobilnost </a:t>
          </a:r>
          <a:r>
            <a:rPr lang="hr-HR" sz="2000" b="1" kern="1200" dirty="0" smtClean="0">
              <a:latin typeface="+mn-lt"/>
              <a:ea typeface="+mn-ea"/>
              <a:cs typeface="+mn-cs"/>
            </a:rPr>
            <a:t>učenika i nastavnika</a:t>
          </a:r>
          <a:endParaRPr lang="hr-HR" sz="2000" b="1" kern="1200" dirty="0">
            <a:latin typeface="+mn-lt"/>
            <a:ea typeface="+mn-ea"/>
            <a:cs typeface="+mn-cs"/>
          </a:endParaRPr>
        </a:p>
      </dsp:txBody>
      <dsp:txXfrm rot="10800000">
        <a:off x="1661181" y="1193"/>
        <a:ext cx="4882367" cy="766315"/>
      </dsp:txXfrm>
    </dsp:sp>
    <dsp:sp modelId="{46FF94A6-7CA3-4207-B34A-EC86DDC60E91}">
      <dsp:nvSpPr>
        <dsp:cNvPr id="0" name=""/>
        <dsp:cNvSpPr/>
      </dsp:nvSpPr>
      <dsp:spPr>
        <a:xfrm>
          <a:off x="1086445" y="1193"/>
          <a:ext cx="766315" cy="766315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3D54D3D-B33F-4B50-9C9E-B33E509C0D37}">
      <dsp:nvSpPr>
        <dsp:cNvPr id="0" name=""/>
        <dsp:cNvSpPr/>
      </dsp:nvSpPr>
      <dsp:spPr>
        <a:xfrm rot="10800000">
          <a:off x="1469602" y="996259"/>
          <a:ext cx="5073946" cy="766315"/>
        </a:xfrm>
        <a:prstGeom prst="homePlate">
          <a:avLst/>
        </a:prstGeom>
        <a:gradFill rotWithShape="1">
          <a:gsLst>
            <a:gs pos="0">
              <a:schemeClr val="accent5">
                <a:tint val="60000"/>
                <a:lumMod val="110000"/>
              </a:schemeClr>
            </a:gs>
            <a:gs pos="100000">
              <a:schemeClr val="accent5">
                <a:tint val="82000"/>
              </a:schemeClr>
            </a:gs>
          </a:gsLst>
          <a:lin ang="5400000" scaled="0"/>
        </a:gradFill>
        <a:ln w="9525" cap="flat" cmpd="sng" algn="ctr">
          <a:solidFill>
            <a:schemeClr val="accent5"/>
          </a:solidFill>
          <a:prstDash val="solid"/>
        </a:ln>
        <a:effectLst/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337924" tIns="76200" rIns="14224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000" b="1" kern="1200" dirty="0">
              <a:latin typeface="+mn-lt"/>
              <a:ea typeface="+mn-ea"/>
              <a:cs typeface="+mn-cs"/>
            </a:rPr>
            <a:t>Pedagoške pripreme</a:t>
          </a:r>
        </a:p>
      </dsp:txBody>
      <dsp:txXfrm rot="10800000">
        <a:off x="1661181" y="996259"/>
        <a:ext cx="4882367" cy="766315"/>
      </dsp:txXfrm>
    </dsp:sp>
    <dsp:sp modelId="{4DDA4D64-15A3-4A68-9D38-8E0B0654C07C}">
      <dsp:nvSpPr>
        <dsp:cNvPr id="0" name=""/>
        <dsp:cNvSpPr/>
      </dsp:nvSpPr>
      <dsp:spPr>
        <a:xfrm>
          <a:off x="1086445" y="996259"/>
          <a:ext cx="766315" cy="766315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0C6A8EC-7DA3-41FB-A6C3-55C20A4A0D81}">
      <dsp:nvSpPr>
        <dsp:cNvPr id="0" name=""/>
        <dsp:cNvSpPr/>
      </dsp:nvSpPr>
      <dsp:spPr>
        <a:xfrm rot="10800000">
          <a:off x="1469602" y="1991325"/>
          <a:ext cx="5073946" cy="766315"/>
        </a:xfrm>
        <a:prstGeom prst="homePlate">
          <a:avLst/>
        </a:prstGeom>
        <a:gradFill rotWithShape="1">
          <a:gsLst>
            <a:gs pos="0">
              <a:schemeClr val="accent5">
                <a:tint val="60000"/>
                <a:lumMod val="110000"/>
              </a:schemeClr>
            </a:gs>
            <a:gs pos="100000">
              <a:schemeClr val="accent5">
                <a:tint val="82000"/>
              </a:schemeClr>
            </a:gs>
          </a:gsLst>
          <a:lin ang="5400000" scaled="0"/>
        </a:gradFill>
        <a:ln w="9525" cap="flat" cmpd="sng" algn="ctr">
          <a:solidFill>
            <a:schemeClr val="accent5"/>
          </a:solidFill>
          <a:prstDash val="solid"/>
        </a:ln>
        <a:effectLst/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337924" tIns="76200" rIns="14224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000" b="1" kern="1200" dirty="0">
              <a:latin typeface="+mn-lt"/>
              <a:ea typeface="+mn-ea"/>
              <a:cs typeface="+mn-cs"/>
            </a:rPr>
            <a:t>Jezične pripreme</a:t>
          </a:r>
        </a:p>
      </dsp:txBody>
      <dsp:txXfrm rot="10800000">
        <a:off x="1661181" y="1991325"/>
        <a:ext cx="4882367" cy="766315"/>
      </dsp:txXfrm>
    </dsp:sp>
    <dsp:sp modelId="{047FE0D8-59D4-4CED-B952-6BA3D3C8FB17}">
      <dsp:nvSpPr>
        <dsp:cNvPr id="0" name=""/>
        <dsp:cNvSpPr/>
      </dsp:nvSpPr>
      <dsp:spPr>
        <a:xfrm>
          <a:off x="1086445" y="1991325"/>
          <a:ext cx="766315" cy="766315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76F664B-21CC-4A94-AF48-85DEFEDC9B0E}">
      <dsp:nvSpPr>
        <dsp:cNvPr id="0" name=""/>
        <dsp:cNvSpPr/>
      </dsp:nvSpPr>
      <dsp:spPr>
        <a:xfrm rot="10800000">
          <a:off x="1469602" y="2986391"/>
          <a:ext cx="5073946" cy="766315"/>
        </a:xfrm>
        <a:prstGeom prst="homePlate">
          <a:avLst/>
        </a:prstGeom>
        <a:gradFill rotWithShape="1">
          <a:gsLst>
            <a:gs pos="0">
              <a:schemeClr val="accent5">
                <a:tint val="60000"/>
                <a:lumMod val="110000"/>
              </a:schemeClr>
            </a:gs>
            <a:gs pos="100000">
              <a:schemeClr val="accent5">
                <a:tint val="82000"/>
              </a:schemeClr>
            </a:gs>
          </a:gsLst>
          <a:lin ang="5400000" scaled="0"/>
        </a:gradFill>
        <a:ln w="9525" cap="flat" cmpd="sng" algn="ctr">
          <a:solidFill>
            <a:schemeClr val="accent5"/>
          </a:solidFill>
          <a:prstDash val="solid"/>
        </a:ln>
        <a:effectLst/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337924" tIns="76200" rIns="14224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000" b="1" kern="1200" dirty="0">
              <a:latin typeface="+mn-lt"/>
              <a:ea typeface="+mn-ea"/>
              <a:cs typeface="+mn-cs"/>
            </a:rPr>
            <a:t>Kulturološke pripreme</a:t>
          </a:r>
        </a:p>
      </dsp:txBody>
      <dsp:txXfrm rot="10800000">
        <a:off x="1661181" y="2986391"/>
        <a:ext cx="4882367" cy="766315"/>
      </dsp:txXfrm>
    </dsp:sp>
    <dsp:sp modelId="{AE89B614-91A0-4E2E-850C-BA8AB829632A}">
      <dsp:nvSpPr>
        <dsp:cNvPr id="0" name=""/>
        <dsp:cNvSpPr/>
      </dsp:nvSpPr>
      <dsp:spPr>
        <a:xfrm>
          <a:off x="1086445" y="2986391"/>
          <a:ext cx="766315" cy="766315"/>
        </a:xfrm>
        <a:prstGeom prst="ellipse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74738B8-E387-43BD-8E53-42EFF6812E20}">
      <dsp:nvSpPr>
        <dsp:cNvPr id="0" name=""/>
        <dsp:cNvSpPr/>
      </dsp:nvSpPr>
      <dsp:spPr>
        <a:xfrm rot="10800000">
          <a:off x="1479750" y="3982651"/>
          <a:ext cx="5073946" cy="766315"/>
        </a:xfrm>
        <a:prstGeom prst="homePlate">
          <a:avLst/>
        </a:prstGeom>
        <a:gradFill rotWithShape="1">
          <a:gsLst>
            <a:gs pos="0">
              <a:schemeClr val="accent5">
                <a:tint val="60000"/>
                <a:lumMod val="110000"/>
              </a:schemeClr>
            </a:gs>
            <a:gs pos="100000">
              <a:schemeClr val="accent5">
                <a:tint val="82000"/>
              </a:schemeClr>
            </a:gs>
          </a:gsLst>
          <a:lin ang="5400000" scaled="0"/>
        </a:gradFill>
        <a:ln w="9525" cap="flat" cmpd="sng" algn="ctr">
          <a:solidFill>
            <a:schemeClr val="accent5"/>
          </a:solidFill>
          <a:prstDash val="solid"/>
        </a:ln>
        <a:effectLst/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337924" tIns="76200" rIns="14224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000" b="1" kern="1200" dirty="0" smtClean="0">
              <a:latin typeface="+mn-lt"/>
              <a:ea typeface="+mn-ea"/>
              <a:cs typeface="+mn-cs"/>
            </a:rPr>
            <a:t>Predmetne </a:t>
          </a:r>
          <a:r>
            <a:rPr lang="hr-HR" sz="2000" b="1" kern="1200" dirty="0">
              <a:latin typeface="+mn-lt"/>
              <a:ea typeface="+mn-ea"/>
              <a:cs typeface="+mn-cs"/>
            </a:rPr>
            <a:t>pripreme</a:t>
          </a:r>
        </a:p>
      </dsp:txBody>
      <dsp:txXfrm rot="10800000">
        <a:off x="1671329" y="3982651"/>
        <a:ext cx="4882367" cy="766315"/>
      </dsp:txXfrm>
    </dsp:sp>
    <dsp:sp modelId="{4214F529-80C6-4D5C-AC86-23DD00813712}">
      <dsp:nvSpPr>
        <dsp:cNvPr id="0" name=""/>
        <dsp:cNvSpPr/>
      </dsp:nvSpPr>
      <dsp:spPr>
        <a:xfrm>
          <a:off x="1086445" y="3981457"/>
          <a:ext cx="766315" cy="766315"/>
        </a:xfrm>
        <a:prstGeom prst="ellipse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341186-CBA2-41F4-A14D-22C4C3CD703A}">
      <dsp:nvSpPr>
        <dsp:cNvPr id="0" name=""/>
        <dsp:cNvSpPr/>
      </dsp:nvSpPr>
      <dsp:spPr>
        <a:xfrm>
          <a:off x="0" y="0"/>
          <a:ext cx="732354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1A9BE04-B363-4512-8E00-7411B972834B}">
      <dsp:nvSpPr>
        <dsp:cNvPr id="0" name=""/>
        <dsp:cNvSpPr/>
      </dsp:nvSpPr>
      <dsp:spPr>
        <a:xfrm>
          <a:off x="0" y="0"/>
          <a:ext cx="1464709" cy="3620762"/>
        </a:xfrm>
        <a:prstGeom prst="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solidFill>
            <a:srgbClr val="92D050"/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r-HR" sz="1800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0"/>
        <a:ext cx="1464709" cy="3620762"/>
      </dsp:txXfrm>
    </dsp:sp>
    <dsp:sp modelId="{E8E01BCC-32D2-4131-BAD4-DE60E7D5B869}">
      <dsp:nvSpPr>
        <dsp:cNvPr id="0" name=""/>
        <dsp:cNvSpPr/>
      </dsp:nvSpPr>
      <dsp:spPr>
        <a:xfrm>
          <a:off x="1574562" y="27580"/>
          <a:ext cx="5748984" cy="5516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600" kern="1200" dirty="0"/>
            <a:t>Svakodnevno </a:t>
          </a:r>
          <a:r>
            <a:rPr lang="hr-HR" sz="1600" kern="1200" dirty="0" smtClean="0"/>
            <a:t>prate nastavu i stručne posjete, stječu znanje koje </a:t>
          </a:r>
          <a:r>
            <a:rPr lang="hr-HR" sz="1600" kern="1200" dirty="0"/>
            <a:t>će nakon povratka ocijeniti predmetni nastavnik</a:t>
          </a:r>
        </a:p>
      </dsp:txBody>
      <dsp:txXfrm>
        <a:off x="1574562" y="27580"/>
        <a:ext cx="5748984" cy="551600"/>
      </dsp:txXfrm>
    </dsp:sp>
    <dsp:sp modelId="{CF9545F0-89DC-45EA-93A0-4F1205CC3021}">
      <dsp:nvSpPr>
        <dsp:cNvPr id="0" name=""/>
        <dsp:cNvSpPr/>
      </dsp:nvSpPr>
      <dsp:spPr>
        <a:xfrm>
          <a:off x="1464709" y="579180"/>
          <a:ext cx="585883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B8075A-0B89-4FBC-A335-75B67ADEF2B9}">
      <dsp:nvSpPr>
        <dsp:cNvPr id="0" name=""/>
        <dsp:cNvSpPr/>
      </dsp:nvSpPr>
      <dsp:spPr>
        <a:xfrm>
          <a:off x="1574562" y="606760"/>
          <a:ext cx="5748984" cy="5516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r-HR" sz="1600" kern="1200" dirty="0"/>
        </a:p>
      </dsp:txBody>
      <dsp:txXfrm>
        <a:off x="1574562" y="606760"/>
        <a:ext cx="5748984" cy="551600"/>
      </dsp:txXfrm>
    </dsp:sp>
    <dsp:sp modelId="{8907CD2B-F9DB-4DC9-8B37-128B0181B3C7}">
      <dsp:nvSpPr>
        <dsp:cNvPr id="0" name=""/>
        <dsp:cNvSpPr/>
      </dsp:nvSpPr>
      <dsp:spPr>
        <a:xfrm>
          <a:off x="1464709" y="1158360"/>
          <a:ext cx="585883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010E6EF-2D05-4AD9-B8D9-49DFAF12FFC3}">
      <dsp:nvSpPr>
        <dsp:cNvPr id="0" name=""/>
        <dsp:cNvSpPr/>
      </dsp:nvSpPr>
      <dsp:spPr>
        <a:xfrm>
          <a:off x="1574562" y="1185940"/>
          <a:ext cx="5748984" cy="5516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600" kern="1200" dirty="0"/>
            <a:t>Popunjavanje završnog izvješća i podnošenje istog Nacionalnoj agenciji u sklopu Završnog izvješća</a:t>
          </a:r>
        </a:p>
      </dsp:txBody>
      <dsp:txXfrm>
        <a:off x="1574562" y="1185940"/>
        <a:ext cx="5748984" cy="551600"/>
      </dsp:txXfrm>
    </dsp:sp>
    <dsp:sp modelId="{8869893B-8DA6-4BFA-A3E8-4C514A8BD1E4}">
      <dsp:nvSpPr>
        <dsp:cNvPr id="0" name=""/>
        <dsp:cNvSpPr/>
      </dsp:nvSpPr>
      <dsp:spPr>
        <a:xfrm>
          <a:off x="1464709" y="1737541"/>
          <a:ext cx="585883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257154B-0BFD-4436-A8A7-1805DF2D7B28}">
      <dsp:nvSpPr>
        <dsp:cNvPr id="0" name=""/>
        <dsp:cNvSpPr/>
      </dsp:nvSpPr>
      <dsp:spPr>
        <a:xfrm>
          <a:off x="1574562" y="1765121"/>
          <a:ext cx="5748984" cy="5516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600" kern="1200" dirty="0" smtClean="0"/>
            <a:t>Slijede </a:t>
          </a:r>
          <a:r>
            <a:rPr lang="hr-HR" sz="1600" kern="1200" dirty="0"/>
            <a:t>program i upute  odgovornih (djelatnika domaćina, </a:t>
          </a:r>
          <a:r>
            <a:rPr lang="hr-HR" sz="1600" kern="1200" dirty="0" smtClean="0"/>
            <a:t>nastavnika, </a:t>
          </a:r>
          <a:r>
            <a:rPr lang="hr-HR" sz="1600" kern="1200" dirty="0"/>
            <a:t>pratitelja)</a:t>
          </a:r>
        </a:p>
      </dsp:txBody>
      <dsp:txXfrm>
        <a:off x="1574562" y="1765121"/>
        <a:ext cx="5748984" cy="551600"/>
      </dsp:txXfrm>
    </dsp:sp>
    <dsp:sp modelId="{0F22AD21-C592-4C33-86B1-E69934A586F2}">
      <dsp:nvSpPr>
        <dsp:cNvPr id="0" name=""/>
        <dsp:cNvSpPr/>
      </dsp:nvSpPr>
      <dsp:spPr>
        <a:xfrm>
          <a:off x="1464709" y="2316721"/>
          <a:ext cx="585883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10791DA-13C1-4D09-9478-CF07D6576146}">
      <dsp:nvSpPr>
        <dsp:cNvPr id="0" name=""/>
        <dsp:cNvSpPr/>
      </dsp:nvSpPr>
      <dsp:spPr>
        <a:xfrm>
          <a:off x="1574562" y="2344301"/>
          <a:ext cx="5748984" cy="5516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600" kern="1200" dirty="0"/>
            <a:t>Sudjeluju pri diseminaciji rezultata i evaluacijama</a:t>
          </a:r>
        </a:p>
      </dsp:txBody>
      <dsp:txXfrm>
        <a:off x="1574562" y="2344301"/>
        <a:ext cx="5748984" cy="551600"/>
      </dsp:txXfrm>
    </dsp:sp>
    <dsp:sp modelId="{EEF9C1E1-BFC2-45EE-B3D3-F8E346DD277C}">
      <dsp:nvSpPr>
        <dsp:cNvPr id="0" name=""/>
        <dsp:cNvSpPr/>
      </dsp:nvSpPr>
      <dsp:spPr>
        <a:xfrm>
          <a:off x="1464709" y="2895902"/>
          <a:ext cx="585883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981994-0A54-4F21-A9C8-0039553C6075}">
      <dsp:nvSpPr>
        <dsp:cNvPr id="0" name=""/>
        <dsp:cNvSpPr/>
      </dsp:nvSpPr>
      <dsp:spPr>
        <a:xfrm>
          <a:off x="1574562" y="2923482"/>
          <a:ext cx="5748984" cy="6674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600" kern="1200" dirty="0" smtClean="0"/>
            <a:t>Prijenos iskustava– prezentacije, filmovi, radijske emisije i usmeno prenošenje iskustava u razrednim odjelima i na NV</a:t>
          </a:r>
          <a:endParaRPr lang="hr-HR" sz="1600" kern="1200" dirty="0"/>
        </a:p>
      </dsp:txBody>
      <dsp:txXfrm>
        <a:off x="1574562" y="2923482"/>
        <a:ext cx="5748984" cy="667486"/>
      </dsp:txXfrm>
    </dsp:sp>
    <dsp:sp modelId="{2B761127-2155-4E0C-A018-F9395A323A33}">
      <dsp:nvSpPr>
        <dsp:cNvPr id="0" name=""/>
        <dsp:cNvSpPr/>
      </dsp:nvSpPr>
      <dsp:spPr>
        <a:xfrm>
          <a:off x="1464709" y="3590968"/>
          <a:ext cx="585883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FBA6F7-0C0D-4EFA-93AA-C3261510C1D2}" type="datetimeFigureOut">
              <a:rPr lang="hr-HR" smtClean="0"/>
              <a:t>5.6.2026.</a:t>
            </a:fld>
            <a:endParaRPr lang="hr-HR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0A63E6-DB95-4288-B5DE-E282FE1352C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7946891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r-HR" altLang="sr-Latn-R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3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0B71ADF-20B6-4049-95C4-809F71BA1B91}" type="slidenum">
              <a:rPr lang="en-US" altLang="sr-Latn-RS" smtClean="0"/>
              <a:pPr>
                <a:spcBef>
                  <a:spcPct val="0"/>
                </a:spcBef>
              </a:pPr>
              <a:t>3</a:t>
            </a:fld>
            <a:endParaRPr lang="en-US" altLang="sr-Latn-RS" smtClean="0"/>
          </a:p>
        </p:txBody>
      </p:sp>
    </p:spTree>
    <p:extLst>
      <p:ext uri="{BB962C8B-B14F-4D97-AF65-F5344CB8AC3E}">
        <p14:creationId xmlns:p14="http://schemas.microsoft.com/office/powerpoint/2010/main" val="24981831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r-HR" altLang="sr-Latn-R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7E3BAB7-1435-41C1-AC04-E828C2CCE680}" type="slidenum">
              <a:rPr lang="en-US" altLang="sr-Latn-RS" smtClean="0"/>
              <a:pPr>
                <a:spcBef>
                  <a:spcPct val="0"/>
                </a:spcBef>
              </a:pPr>
              <a:t>4</a:t>
            </a:fld>
            <a:endParaRPr lang="en-US" altLang="sr-Latn-RS" smtClean="0"/>
          </a:p>
        </p:txBody>
      </p:sp>
    </p:spTree>
    <p:extLst>
      <p:ext uri="{BB962C8B-B14F-4D97-AF65-F5344CB8AC3E}">
        <p14:creationId xmlns:p14="http://schemas.microsoft.com/office/powerpoint/2010/main" val="21870250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/>
              <a:t>Uredite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9334D819-9F07-4261-B09B-9E467E5D9002}" type="datetimeFigureOut">
              <a:rPr lang="en-US" smtClean="0"/>
              <a:pPr/>
              <a:t>6/5/2026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89411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ska 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6/5/2026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01056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 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6/5/2026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17237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6/5/2026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44214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6/5/2026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13452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 cita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6/5/2026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14548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ili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6/5/2026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78644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6/5/2026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41534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6/5/2026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87834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6/5/2026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53527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6/5/2026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23380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6/5/2026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4860602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6/5/2026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8372431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6/5/2026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09142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6/5/2026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47955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6/5/2026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7586907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6/5/2026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79994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9334D819-9F07-4261-B09B-9E467E5D9002}" type="datetimeFigureOut">
              <a:rPr lang="en-US" smtClean="0"/>
              <a:pPr/>
              <a:t>6/5/2026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2634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8125" y="0"/>
            <a:ext cx="4583875" cy="1309346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1793" y="2261384"/>
            <a:ext cx="3606754" cy="2493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75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6">
            <a:extLst/>
          </p:cNvPr>
          <p:cNvGraphicFramePr/>
          <p:nvPr>
            <p:extLst>
              <p:ext uri="{D42A27DB-BD31-4B8C-83A1-F6EECF244321}">
                <p14:modId xmlns:p14="http://schemas.microsoft.com/office/powerpoint/2010/main" val="3625884116"/>
              </p:ext>
            </p:extLst>
          </p:nvPr>
        </p:nvGraphicFramePr>
        <p:xfrm>
          <a:off x="2543502" y="1671145"/>
          <a:ext cx="7323547" cy="36207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Pravokutnik 5"/>
          <p:cNvSpPr/>
          <p:nvPr/>
        </p:nvSpPr>
        <p:spPr>
          <a:xfrm>
            <a:off x="2543502" y="963589"/>
            <a:ext cx="27138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2800" dirty="0"/>
              <a:t>Obveze učenika....</a:t>
            </a:r>
          </a:p>
        </p:txBody>
      </p:sp>
      <p:sp>
        <p:nvSpPr>
          <p:cNvPr id="2" name="TekstniOkvir 1"/>
          <p:cNvSpPr txBox="1"/>
          <p:nvPr/>
        </p:nvSpPr>
        <p:spPr>
          <a:xfrm>
            <a:off x="4088524" y="2249213"/>
            <a:ext cx="53918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hr-HR" sz="1600" dirty="0"/>
              <a:t>Čine sve moguće napore ka postizanju ciljeva programa i njegove </a:t>
            </a:r>
            <a:r>
              <a:rPr lang="hr-HR" sz="1600" dirty="0" smtClean="0"/>
              <a:t>kvalitete, poštovati kućni red domaćina</a:t>
            </a:r>
            <a:endParaRPr lang="hr-HR" sz="1600" dirty="0"/>
          </a:p>
        </p:txBody>
      </p:sp>
    </p:spTree>
    <p:extLst>
      <p:ext uri="{BB962C8B-B14F-4D97-AF65-F5344CB8AC3E}">
        <p14:creationId xmlns:p14="http://schemas.microsoft.com/office/powerpoint/2010/main" val="3844320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AMPEU - Predlošci za preuzimanj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41790" y="2800131"/>
            <a:ext cx="6810375" cy="1498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032257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Naslov 1"/>
          <p:cNvSpPr>
            <a:spLocks noGrp="1"/>
          </p:cNvSpPr>
          <p:nvPr>
            <p:ph type="title"/>
          </p:nvPr>
        </p:nvSpPr>
        <p:spPr>
          <a:xfrm>
            <a:off x="2002168" y="1183919"/>
            <a:ext cx="3914775" cy="636587"/>
          </a:xfrm>
        </p:spPr>
        <p:txBody>
          <a:bodyPr/>
          <a:lstStyle/>
          <a:p>
            <a:pPr eaLnBrk="1" hangingPunct="1"/>
            <a:r>
              <a:rPr lang="hr-HR" altLang="sr-Latn-RS" sz="2800" dirty="0">
                <a:latin typeface="Bodoni MT" panose="02070603080606020203" pitchFamily="18" charset="0"/>
              </a:rPr>
              <a:t>Podatci o projektu</a:t>
            </a:r>
          </a:p>
        </p:txBody>
      </p:sp>
      <p:sp>
        <p:nvSpPr>
          <p:cNvPr id="8195" name="Rezervirano mjesto sadržaja 2"/>
          <p:cNvSpPr>
            <a:spLocks noGrp="1"/>
          </p:cNvSpPr>
          <p:nvPr>
            <p:ph idx="1"/>
          </p:nvPr>
        </p:nvSpPr>
        <p:spPr>
          <a:xfrm>
            <a:off x="2517174" y="1983060"/>
            <a:ext cx="7870825" cy="3900488"/>
          </a:xfrm>
        </p:spPr>
        <p:txBody>
          <a:bodyPr/>
          <a:lstStyle/>
          <a:p>
            <a:pPr eaLnBrk="1" hangingPunct="1">
              <a:buClr>
                <a:srgbClr val="FFFF00"/>
              </a:buClr>
            </a:pPr>
            <a:r>
              <a:rPr lang="hr-HR" altLang="sr-Latn-RS" dirty="0" smtClean="0">
                <a:latin typeface="Bodoni MT" panose="02070603080606020203" pitchFamily="18" charset="0"/>
              </a:rPr>
              <a:t>Program: </a:t>
            </a:r>
            <a:r>
              <a:rPr lang="hr-HR" altLang="sr-Latn-RS" dirty="0" err="1" smtClean="0">
                <a:latin typeface="Bodoni MT" panose="02070603080606020203" pitchFamily="18" charset="0"/>
              </a:rPr>
              <a:t>Erasmus</a:t>
            </a:r>
            <a:r>
              <a:rPr lang="hr-HR" altLang="sr-Latn-RS" dirty="0" smtClean="0">
                <a:latin typeface="Bodoni MT" panose="02070603080606020203" pitchFamily="18" charset="0"/>
              </a:rPr>
              <a:t> +</a:t>
            </a:r>
          </a:p>
          <a:p>
            <a:pPr eaLnBrk="1" hangingPunct="1">
              <a:buClr>
                <a:srgbClr val="FFFF00"/>
              </a:buClr>
            </a:pPr>
            <a:r>
              <a:rPr lang="hr-HR" altLang="sr-Latn-RS" dirty="0" smtClean="0">
                <a:latin typeface="Bodoni MT" panose="02070603080606020203" pitchFamily="18" charset="0"/>
              </a:rPr>
              <a:t>Potprogram: Odgoj i opće obrazovanje</a:t>
            </a:r>
          </a:p>
          <a:p>
            <a:pPr eaLnBrk="1" hangingPunct="1">
              <a:buClr>
                <a:srgbClr val="FFFF00"/>
              </a:buClr>
            </a:pPr>
            <a:r>
              <a:rPr lang="hr-HR" altLang="sr-Latn-RS" dirty="0" smtClean="0">
                <a:latin typeface="Bodoni MT" panose="02070603080606020203" pitchFamily="18" charset="0"/>
              </a:rPr>
              <a:t>Tip aktivnosti: Ključnu aktivnost KA122 </a:t>
            </a:r>
          </a:p>
          <a:p>
            <a:pPr eaLnBrk="1" hangingPunct="1">
              <a:buClr>
                <a:srgbClr val="FFFF00"/>
              </a:buClr>
            </a:pPr>
            <a:r>
              <a:rPr lang="hr-HR" altLang="sr-Latn-RS" dirty="0" smtClean="0">
                <a:latin typeface="Bodoni MT" panose="02070603080606020203" pitchFamily="18" charset="0"/>
              </a:rPr>
              <a:t>Trajanje projekta: 15 mjeseci</a:t>
            </a:r>
          </a:p>
          <a:p>
            <a:pPr eaLnBrk="1" hangingPunct="1">
              <a:buClr>
                <a:srgbClr val="FFFF00"/>
              </a:buClr>
            </a:pPr>
            <a:r>
              <a:rPr lang="hr-HR" altLang="sr-Latn-RS" dirty="0" smtClean="0">
                <a:latin typeface="Bodoni MT" panose="02070603080606020203" pitchFamily="18" charset="0"/>
              </a:rPr>
              <a:t>Broj mobilnosti: 20 učenika, 1 nastavnika (+ 1 pratitelja)</a:t>
            </a:r>
          </a:p>
          <a:p>
            <a:pPr eaLnBrk="1" hangingPunct="1">
              <a:buClr>
                <a:srgbClr val="FFFF00"/>
              </a:buClr>
            </a:pPr>
            <a:r>
              <a:rPr lang="hr-HR" altLang="sr-Latn-RS" dirty="0" smtClean="0">
                <a:latin typeface="Bodoni MT" panose="02070603080606020203" pitchFamily="18" charset="0"/>
              </a:rPr>
              <a:t>Trajanje mobilnosti: 2 tjedna</a:t>
            </a:r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2294" y="705855"/>
            <a:ext cx="2303472" cy="1592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244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owchart: Internal Storage 4">
            <a:extLst/>
          </p:cNvPr>
          <p:cNvSpPr/>
          <p:nvPr/>
        </p:nvSpPr>
        <p:spPr>
          <a:xfrm>
            <a:off x="3475477" y="1504677"/>
            <a:ext cx="4943309" cy="915987"/>
          </a:xfrm>
          <a:prstGeom prst="flowChartInternalStorage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buFont typeface="Wingdings" panose="05000000000000000000" pitchFamily="2" charset="2"/>
              <a:buNone/>
              <a:defRPr/>
            </a:pPr>
            <a:r>
              <a:rPr lang="hr-HR" sz="3200" b="1" dirty="0" smtClean="0">
                <a:solidFill>
                  <a:schemeClr val="accent6">
                    <a:lumMod val="75000"/>
                  </a:schemeClr>
                </a:solidFill>
              </a:rPr>
              <a:t>43.036,00 </a:t>
            </a:r>
            <a:r>
              <a:rPr lang="hr-HR" sz="3200" b="1" dirty="0">
                <a:solidFill>
                  <a:schemeClr val="accent6">
                    <a:lumMod val="75000"/>
                  </a:schemeClr>
                </a:solidFill>
              </a:rPr>
              <a:t>€</a:t>
            </a:r>
            <a:endParaRPr lang="hr-HR" altLang="sr-Latn-RS" sz="3200" b="1" dirty="0">
              <a:solidFill>
                <a:schemeClr val="accent6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7" name="Title 1">
            <a:extLst/>
          </p:cNvPr>
          <p:cNvSpPr txBox="1">
            <a:spLocks/>
          </p:cNvSpPr>
          <p:nvPr/>
        </p:nvSpPr>
        <p:spPr>
          <a:xfrm>
            <a:off x="1295401" y="2938238"/>
            <a:ext cx="6316662" cy="617538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200" kern="1200" cap="all">
                <a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Rockwell Condensed" panose="02060603050405020104" pitchFamily="18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Rockwell Condensed" panose="02060603050405020104" pitchFamily="18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Rockwell Condensed" panose="02060603050405020104" pitchFamily="18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Rockwell Condensed" panose="02060603050405020104" pitchFamily="18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Rockwell Condensed" panose="02060603050405020104" pitchFamily="18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Rockwell Condensed" panose="02060603050405020104" pitchFamily="18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Rockwell Condensed" panose="02060603050405020104" pitchFamily="18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Rockwell Condensed" panose="02060603050405020104" pitchFamily="18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hr-HR" altLang="sr-Latn-RS" sz="3600" b="1" cap="none" dirty="0">
                <a:solidFill>
                  <a:schemeClr val="tx1"/>
                </a:solidFill>
                <a:ea typeface="+mn-ea"/>
                <a:cs typeface="Arial" panose="020B0604020202020204" pitchFamily="34" charset="0"/>
              </a:rPr>
              <a:t>Vrijeme mobilnosti</a:t>
            </a:r>
          </a:p>
        </p:txBody>
      </p:sp>
      <p:sp>
        <p:nvSpPr>
          <p:cNvPr id="9" name="Flowchart: Internal Storage 8">
            <a:extLst/>
          </p:cNvPr>
          <p:cNvSpPr/>
          <p:nvPr/>
        </p:nvSpPr>
        <p:spPr>
          <a:xfrm>
            <a:off x="3073401" y="3949701"/>
            <a:ext cx="7888889" cy="1160463"/>
          </a:xfrm>
          <a:prstGeom prst="flowChartInternalStorage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buFont typeface="Wingdings" panose="05000000000000000000" pitchFamily="2" charset="2"/>
              <a:buNone/>
              <a:defRPr/>
            </a:pPr>
            <a:r>
              <a:rPr lang="hr-HR" sz="3200" b="1" dirty="0" smtClean="0">
                <a:solidFill>
                  <a:schemeClr val="accent6">
                    <a:lumMod val="75000"/>
                  </a:schemeClr>
                </a:solidFill>
              </a:rPr>
              <a:t>Irska, Dublin, 27. 9. – 11. 10. 2026.</a:t>
            </a:r>
            <a:endParaRPr lang="hr-HR" altLang="sr-Latn-RS" sz="3200" b="1" dirty="0">
              <a:solidFill>
                <a:schemeClr val="accent6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6" name="Pravokutnik 5"/>
          <p:cNvSpPr/>
          <p:nvPr/>
        </p:nvSpPr>
        <p:spPr>
          <a:xfrm>
            <a:off x="1295401" y="981457"/>
            <a:ext cx="34403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altLang="sr-Latn-R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j-ea"/>
                <a:cs typeface="Arial" panose="020B0604020202020204" pitchFamily="34" charset="0"/>
              </a:rPr>
              <a:t>Vrijednost projekta</a:t>
            </a:r>
            <a:endParaRPr kumimoji="0" lang="hr-HR" sz="1600" b="1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918956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Content Placeholder 2">
            <a:extLst/>
          </p:cNvPr>
          <p:cNvSpPr>
            <a:spLocks noGrp="1"/>
          </p:cNvSpPr>
          <p:nvPr>
            <p:ph idx="1"/>
          </p:nvPr>
        </p:nvSpPr>
        <p:spPr>
          <a:xfrm>
            <a:off x="2279651" y="269876"/>
            <a:ext cx="6988175" cy="5972175"/>
          </a:xfrm>
        </p:spPr>
        <p:txBody>
          <a:bodyPr rtlCol="0">
            <a:normAutofit/>
          </a:bodyPr>
          <a:lstStyle/>
          <a:p>
            <a:pPr marL="182880" indent="-182880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v"/>
              <a:defRPr/>
            </a:pPr>
            <a:endParaRPr lang="hr-HR" altLang="sr-Latn-RS" dirty="0"/>
          </a:p>
          <a:p>
            <a:pPr marL="182880" indent="-182880">
              <a:spcAft>
                <a:spcPts val="0"/>
              </a:spcAft>
              <a:buClr>
                <a:schemeClr val="accent1">
                  <a:lumMod val="75000"/>
                </a:schemeClr>
              </a:buClr>
              <a:buNone/>
              <a:defRPr/>
            </a:pPr>
            <a:r>
              <a:rPr lang="hr-HR" altLang="sr-Latn-RS" sz="3200" dirty="0">
                <a:latin typeface="Bodoni MT" panose="02070603080606020203" pitchFamily="18" charset="0"/>
                <a:cs typeface="Arial" panose="020B0604020202020204" pitchFamily="34" charset="0"/>
              </a:rPr>
              <a:t>Svrha projekta</a:t>
            </a:r>
          </a:p>
          <a:p>
            <a:pPr marL="182880" indent="-182880">
              <a:spcAft>
                <a:spcPts val="0"/>
              </a:spcAft>
              <a:buClr>
                <a:schemeClr val="accent1">
                  <a:lumMod val="75000"/>
                </a:schemeClr>
              </a:buClr>
              <a:buNone/>
              <a:defRPr/>
            </a:pPr>
            <a:endParaRPr lang="hr-HR" altLang="sr-Latn-RS" sz="3200" dirty="0"/>
          </a:p>
          <a:p>
            <a:pPr lvl="1" indent="-182880" algn="just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v"/>
              <a:defRPr/>
            </a:pPr>
            <a:endParaRPr lang="hr-HR" altLang="sr-Latn-RS" dirty="0"/>
          </a:p>
          <a:p>
            <a:pPr marL="274320" lvl="1" indent="0" algn="just">
              <a:buClr>
                <a:schemeClr val="accent1">
                  <a:lumMod val="75000"/>
                </a:schemeClr>
              </a:buClr>
              <a:buNone/>
              <a:defRPr/>
            </a:pPr>
            <a:endParaRPr lang="hr-HR" altLang="sr-Latn-RS" dirty="0"/>
          </a:p>
          <a:p>
            <a:pPr marL="182880" lvl="1" indent="-182880">
              <a:spcBef>
                <a:spcPts val="12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None/>
              <a:defRPr/>
            </a:pPr>
            <a:r>
              <a:rPr lang="hr-HR" altLang="sr-Latn-RS" sz="3200" dirty="0">
                <a:latin typeface="Bodoni MT" panose="02070603080606020203" pitchFamily="18" charset="0"/>
                <a:cs typeface="Arial" panose="020B0604020202020204" pitchFamily="34" charset="0"/>
              </a:rPr>
              <a:t>Ciljevi projekta:</a:t>
            </a:r>
          </a:p>
          <a:p>
            <a:pPr marL="274320" lvl="1" indent="0" algn="just">
              <a:buClr>
                <a:schemeClr val="accent1">
                  <a:lumMod val="75000"/>
                </a:schemeClr>
              </a:buClr>
              <a:buNone/>
              <a:defRPr/>
            </a:pPr>
            <a:endParaRPr lang="hr-HR" altLang="sr-Latn-RS" sz="3200" dirty="0"/>
          </a:p>
          <a:p>
            <a:pPr marL="274320" lvl="1" indent="0" algn="just">
              <a:buClr>
                <a:schemeClr val="accent1">
                  <a:lumMod val="75000"/>
                </a:schemeClr>
              </a:buClr>
              <a:buNone/>
              <a:defRPr/>
            </a:pPr>
            <a:endParaRPr lang="hr-HR" altLang="sr-Latn-RS" sz="3200" dirty="0"/>
          </a:p>
          <a:p>
            <a:pPr marL="1280160" lvl="4" indent="-182880" algn="just">
              <a:buClr>
                <a:schemeClr val="accent1">
                  <a:lumMod val="75000"/>
                </a:schemeClr>
              </a:buClr>
              <a:buNone/>
              <a:defRPr/>
            </a:pPr>
            <a:r>
              <a:rPr lang="hr-HR" altLang="sr-Latn-RS" dirty="0"/>
              <a:t/>
            </a:r>
            <a:br>
              <a:rPr lang="hr-HR" altLang="sr-Latn-RS" dirty="0"/>
            </a:br>
            <a:r>
              <a:rPr lang="hr-HR" altLang="sr-Latn-RS" dirty="0"/>
              <a:t/>
            </a:r>
            <a:br>
              <a:rPr lang="hr-HR" altLang="sr-Latn-RS" dirty="0"/>
            </a:br>
            <a:endParaRPr lang="hr-HR" altLang="sr-Latn-RS" dirty="0"/>
          </a:p>
        </p:txBody>
      </p:sp>
      <p:sp>
        <p:nvSpPr>
          <p:cNvPr id="2" name="TextBox 1">
            <a:extLst/>
          </p:cNvPr>
          <p:cNvSpPr txBox="1"/>
          <p:nvPr/>
        </p:nvSpPr>
        <p:spPr>
          <a:xfrm>
            <a:off x="2378076" y="1589088"/>
            <a:ext cx="8031163" cy="830997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hr-HR" altLang="sr-Latn-RS" sz="1600" dirty="0">
                <a:solidFill>
                  <a:schemeClr val="accent6">
                    <a:lumMod val="50000"/>
                  </a:schemeClr>
                </a:solidFill>
                <a:latin typeface="Bodoni MT" panose="02070603080606020203" pitchFamily="18" charset="0"/>
                <a:cs typeface="Arial" panose="020B0604020202020204" pitchFamily="34" charset="0"/>
              </a:rPr>
              <a:t>Mobilnost učenika Srednje škole Ivo Padovan Blato u svrhu </a:t>
            </a:r>
            <a:r>
              <a:rPr lang="hr-HR" altLang="sr-Latn-RS" sz="1600" dirty="0" smtClean="0">
                <a:solidFill>
                  <a:schemeClr val="accent6">
                    <a:lumMod val="50000"/>
                  </a:schemeClr>
                </a:solidFill>
                <a:latin typeface="Bodoni MT" panose="02070603080606020203" pitchFamily="18" charset="0"/>
                <a:cs typeface="Arial" panose="020B0604020202020204" pitchFamily="34" charset="0"/>
              </a:rPr>
              <a:t>edukacije u području STEM-a i financijske pismenosti u </a:t>
            </a:r>
            <a:r>
              <a:rPr lang="hr-HR" altLang="sr-Latn-RS" sz="1600" dirty="0">
                <a:solidFill>
                  <a:schemeClr val="accent6">
                    <a:lumMod val="50000"/>
                  </a:schemeClr>
                </a:solidFill>
                <a:latin typeface="Bodoni MT" panose="02070603080606020203" pitchFamily="18" charset="0"/>
                <a:cs typeface="Arial" panose="020B0604020202020204" pitchFamily="34" charset="0"/>
              </a:rPr>
              <a:t>EU; </a:t>
            </a: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hr-HR" altLang="sr-Latn-RS" sz="1600" dirty="0">
                <a:solidFill>
                  <a:schemeClr val="accent6">
                    <a:lumMod val="50000"/>
                  </a:schemeClr>
                </a:solidFill>
                <a:latin typeface="Bodoni MT" panose="02070603080606020203" pitchFamily="18" charset="0"/>
                <a:cs typeface="Arial" panose="020B0604020202020204" pitchFamily="34" charset="0"/>
              </a:rPr>
              <a:t>Mobilnost nastavnika u svrhu unapređenja stručnih kompetencija u istom području.</a:t>
            </a:r>
          </a:p>
        </p:txBody>
      </p:sp>
      <p:sp>
        <p:nvSpPr>
          <p:cNvPr id="5" name="TextBox 4">
            <a:extLst/>
          </p:cNvPr>
          <p:cNvSpPr txBox="1"/>
          <p:nvPr/>
        </p:nvSpPr>
        <p:spPr>
          <a:xfrm>
            <a:off x="2378075" y="3789364"/>
            <a:ext cx="7964488" cy="1323439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pl-PL" altLang="sr-Latn-RS" sz="1600" dirty="0">
                <a:solidFill>
                  <a:schemeClr val="accent6">
                    <a:lumMod val="50000"/>
                  </a:schemeClr>
                </a:solidFill>
                <a:latin typeface="Bodoni MT" panose="02070603080606020203" pitchFamily="18" charset="0"/>
                <a:cs typeface="Arial" panose="020B0604020202020204" pitchFamily="34" charset="0"/>
              </a:rPr>
              <a:t>Proširiti postojeća </a:t>
            </a:r>
            <a:r>
              <a:rPr lang="pl-PL" altLang="sr-Latn-RS" sz="1600" dirty="0" smtClean="0">
                <a:solidFill>
                  <a:schemeClr val="accent6">
                    <a:lumMod val="50000"/>
                  </a:schemeClr>
                </a:solidFill>
                <a:latin typeface="Bodoni MT" panose="02070603080606020203" pitchFamily="18" charset="0"/>
                <a:cs typeface="Arial" panose="020B0604020202020204" pitchFamily="34" charset="0"/>
              </a:rPr>
              <a:t>i usvojiti nova znanja </a:t>
            </a: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pl-PL" altLang="sr-Latn-RS" sz="1600" dirty="0" smtClean="0">
                <a:solidFill>
                  <a:schemeClr val="accent6">
                    <a:lumMod val="50000"/>
                  </a:schemeClr>
                </a:solidFill>
                <a:latin typeface="Bodoni MT" panose="02070603080606020203" pitchFamily="18" charset="0"/>
                <a:cs typeface="Arial" panose="020B0604020202020204" pitchFamily="34" charset="0"/>
              </a:rPr>
              <a:t>Potaknuti </a:t>
            </a:r>
            <a:r>
              <a:rPr lang="pl-PL" altLang="sr-Latn-RS" sz="1600" dirty="0">
                <a:solidFill>
                  <a:schemeClr val="accent6">
                    <a:lumMod val="50000"/>
                  </a:schemeClr>
                </a:solidFill>
                <a:latin typeface="Bodoni MT" panose="02070603080606020203" pitchFamily="18" charset="0"/>
                <a:cs typeface="Arial" panose="020B0604020202020204" pitchFamily="34" charset="0"/>
              </a:rPr>
              <a:t>osobni razvoj sudionika</a:t>
            </a: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hr-HR" altLang="sr-Latn-RS" sz="1600" dirty="0">
                <a:solidFill>
                  <a:schemeClr val="accent6">
                    <a:lumMod val="50000"/>
                  </a:schemeClr>
                </a:solidFill>
                <a:latin typeface="Bodoni MT" panose="02070603080606020203" pitchFamily="18" charset="0"/>
                <a:cs typeface="Arial" panose="020B0604020202020204" pitchFamily="34" charset="0"/>
              </a:rPr>
              <a:t>Povećati jezične kompetencije</a:t>
            </a: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hr-HR" altLang="sr-Latn-RS" sz="1600" dirty="0">
                <a:solidFill>
                  <a:schemeClr val="accent6">
                    <a:lumMod val="50000"/>
                  </a:schemeClr>
                </a:solidFill>
                <a:latin typeface="Bodoni MT" panose="02070603080606020203" pitchFamily="18" charset="0"/>
                <a:cs typeface="Arial" panose="020B0604020202020204" pitchFamily="34" charset="0"/>
              </a:rPr>
              <a:t>Pridonijeti </a:t>
            </a:r>
            <a:r>
              <a:rPr lang="hr-HR" altLang="sr-Latn-RS" sz="1600" dirty="0" err="1">
                <a:solidFill>
                  <a:schemeClr val="accent6">
                    <a:lumMod val="50000"/>
                  </a:schemeClr>
                </a:solidFill>
                <a:latin typeface="Bodoni MT" panose="02070603080606020203" pitchFamily="18" charset="0"/>
                <a:cs typeface="Arial" panose="020B0604020202020204" pitchFamily="34" charset="0"/>
              </a:rPr>
              <a:t>interkulturalnosti</a:t>
            </a:r>
            <a:r>
              <a:rPr lang="hr-HR" altLang="sr-Latn-RS" sz="1600" dirty="0">
                <a:solidFill>
                  <a:schemeClr val="accent6">
                    <a:lumMod val="50000"/>
                  </a:schemeClr>
                </a:solidFill>
                <a:latin typeface="Bodoni MT" panose="02070603080606020203" pitchFamily="18" charset="0"/>
                <a:cs typeface="Arial" panose="020B0604020202020204" pitchFamily="34" charset="0"/>
              </a:rPr>
              <a:t> i internacionalnosti</a:t>
            </a: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hr-HR" altLang="sr-Latn-RS" sz="1600" dirty="0">
                <a:solidFill>
                  <a:schemeClr val="accent6">
                    <a:lumMod val="50000"/>
                  </a:schemeClr>
                </a:solidFill>
                <a:latin typeface="Bodoni MT" panose="02070603080606020203" pitchFamily="18" charset="0"/>
                <a:cs typeface="Arial" panose="020B0604020202020204" pitchFamily="34" charset="0"/>
              </a:rPr>
              <a:t>Povezati našu školu s inozemnim partnerima, promovirati svoju školu, kulturu i zemlju</a:t>
            </a:r>
          </a:p>
        </p:txBody>
      </p:sp>
      <p:sp>
        <p:nvSpPr>
          <p:cNvPr id="9221" name="Rectangle 2"/>
          <p:cNvSpPr>
            <a:spLocks noChangeArrowheads="1"/>
          </p:cNvSpPr>
          <p:nvPr/>
        </p:nvSpPr>
        <p:spPr bwMode="auto">
          <a:xfrm>
            <a:off x="5770563" y="5483226"/>
            <a:ext cx="4572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hr-HR" altLang="sr-Latn-RS" sz="1800" b="1" dirty="0"/>
              <a:t>Razdoblje provedbe projekta:</a:t>
            </a:r>
            <a:endParaRPr lang="hr-HR" altLang="sr-Latn-RS" sz="3600" dirty="0"/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hr-HR" altLang="sr-Latn-RS" sz="1800" dirty="0"/>
              <a:t>od </a:t>
            </a:r>
            <a:r>
              <a:rPr lang="hr-HR" altLang="sr-Latn-RS" sz="1800" dirty="0" smtClean="0"/>
              <a:t>1.6.2026. </a:t>
            </a:r>
            <a:r>
              <a:rPr lang="hr-HR" altLang="sr-Latn-RS" sz="1800" dirty="0"/>
              <a:t>do </a:t>
            </a:r>
            <a:r>
              <a:rPr lang="hr-HR" altLang="sr-Latn-RS" sz="1800" dirty="0" smtClean="0"/>
              <a:t>31.8.2027.</a:t>
            </a:r>
            <a:endParaRPr lang="hr-HR" altLang="sr-Latn-RS" sz="3600" dirty="0"/>
          </a:p>
        </p:txBody>
      </p:sp>
    </p:spTree>
    <p:extLst>
      <p:ext uri="{BB962C8B-B14F-4D97-AF65-F5344CB8AC3E}">
        <p14:creationId xmlns:p14="http://schemas.microsoft.com/office/powerpoint/2010/main" val="2655462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5345" y="2424884"/>
            <a:ext cx="4308994" cy="2693121"/>
          </a:xfrm>
          <a:prstGeom prst="rect">
            <a:avLst/>
          </a:prstGeom>
        </p:spPr>
      </p:pic>
      <p:sp>
        <p:nvSpPr>
          <p:cNvPr id="4" name="Pravokutnik 3"/>
          <p:cNvSpPr/>
          <p:nvPr/>
        </p:nvSpPr>
        <p:spPr>
          <a:xfrm>
            <a:off x="851338" y="1701685"/>
            <a:ext cx="572813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r-HR" dirty="0" err="1"/>
              <a:t>Piktalent</a:t>
            </a:r>
            <a:r>
              <a:rPr lang="hr-HR" dirty="0"/>
              <a:t> je međunarodna organizacija i online platforma iz Španjolske koja povezuje škole, obrazovne institucije i mlade kroz programe mobilnosti i međunarodnog obrazovanja. Osnovani su 2022. godine kao dio grupe </a:t>
            </a:r>
            <a:r>
              <a:rPr lang="hr-HR" dirty="0" err="1"/>
              <a:t>The</a:t>
            </a:r>
            <a:r>
              <a:rPr lang="hr-HR" dirty="0"/>
              <a:t> Student Mobility, a danas surađuju s brojnim obrazovnim institucijama diljem Europe.</a:t>
            </a:r>
          </a:p>
          <a:p>
            <a:pPr algn="just"/>
            <a:r>
              <a:rPr lang="hr-HR" dirty="0"/>
              <a:t>Kao naša posrednička organizacija za mobilnost u Irskoj, </a:t>
            </a:r>
            <a:r>
              <a:rPr lang="hr-HR" dirty="0" err="1"/>
              <a:t>Piktalent</a:t>
            </a:r>
            <a:r>
              <a:rPr lang="hr-HR" dirty="0"/>
              <a:t> pruža podršku u organizaciji putovanja, smještaja i edukativnih aktivnosti. Tijekom boravka u Irskoj učenici će sudjelovati u edukacijama usmjerenima na održivost, financijsku pismenost i razvoj važnih životnih i socijalnih vještina kroz međunarodno iskustvo i </a:t>
            </a:r>
            <a:r>
              <a:rPr lang="hr-HR" dirty="0" err="1"/>
              <a:t>interkulturalno</a:t>
            </a:r>
            <a:r>
              <a:rPr lang="hr-HR" dirty="0"/>
              <a:t> učenje.</a:t>
            </a:r>
          </a:p>
        </p:txBody>
      </p:sp>
    </p:spTree>
    <p:extLst>
      <p:ext uri="{BB962C8B-B14F-4D97-AF65-F5344CB8AC3E}">
        <p14:creationId xmlns:p14="http://schemas.microsoft.com/office/powerpoint/2010/main" val="1560131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utnik 3"/>
          <p:cNvSpPr/>
          <p:nvPr/>
        </p:nvSpPr>
        <p:spPr>
          <a:xfrm>
            <a:off x="1747319" y="1899031"/>
            <a:ext cx="8460827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b="1" dirty="0" smtClean="0"/>
              <a:t>Učenici će:</a:t>
            </a:r>
          </a:p>
          <a:p>
            <a:endParaRPr lang="hr-HR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/>
              <a:t>Upoznati osnovne značajke irskog obrazovnog sustava i organizacije rada škole.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/>
              <a:t>Razviti komunikacijske, socijalne i </a:t>
            </a:r>
            <a:r>
              <a:rPr lang="hr-HR" dirty="0" err="1"/>
              <a:t>interkulturalne</a:t>
            </a:r>
            <a:r>
              <a:rPr lang="hr-HR" dirty="0"/>
              <a:t> vještine kroz međunarodnu suradnju.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/>
              <a:t>Prepoznati važnost održivog razvoja i primjene ekološki odgovornih navika u svakodnevnom životu.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/>
              <a:t>Objasniti utjecaj klimatskih promjena i važnost obnovljivih izvora energije.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/>
              <a:t>Primijeniti znanja o održivosti kroz timski rad, projektne aktivnosti i praktične primjere.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/>
              <a:t>Razviti odgovornost prema okolišu i lokalnoj zajednici.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/>
              <a:t>Razumjeti osnovne pojmove financijske pismenosti i upravljanja budžetom.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/>
              <a:t>Upoznati mogućnosti financiranja projekata putem EU fondova.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/>
              <a:t>Razviti vještine planiranja, organizacije i prezentiranja projektnih ideja.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/>
              <a:t>Jačati kritičko razmišljanje, suradnju i sposobnost </a:t>
            </a:r>
            <a:r>
              <a:rPr lang="hr-HR" dirty="0" err="1"/>
              <a:t>samoevaluacije</a:t>
            </a:r>
            <a:r>
              <a:rPr lang="hr-HR" dirty="0"/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/>
              <a:t>Osvijestiti važnost cjeloživotnog učenja, europske suradnje i međunarodne mobilnosti.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67114" y="851339"/>
            <a:ext cx="1639114" cy="1133351"/>
          </a:xfrm>
          <a:prstGeom prst="rect">
            <a:avLst/>
          </a:prstGeom>
        </p:spPr>
      </p:pic>
      <p:sp>
        <p:nvSpPr>
          <p:cNvPr id="2" name="Pravokutnik 1"/>
          <p:cNvSpPr/>
          <p:nvPr/>
        </p:nvSpPr>
        <p:spPr>
          <a:xfrm>
            <a:off x="1747319" y="1233348"/>
            <a:ext cx="165782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2000" b="1" dirty="0"/>
              <a:t>Ishodi učenja</a:t>
            </a:r>
          </a:p>
        </p:txBody>
      </p:sp>
    </p:spTree>
    <p:extLst>
      <p:ext uri="{BB962C8B-B14F-4D97-AF65-F5344CB8AC3E}">
        <p14:creationId xmlns:p14="http://schemas.microsoft.com/office/powerpoint/2010/main" val="3696495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/>
          </p:cNvPr>
          <p:cNvSpPr txBox="1">
            <a:spLocks noChangeArrowheads="1"/>
          </p:cNvSpPr>
          <p:nvPr/>
        </p:nvSpPr>
        <p:spPr bwMode="auto">
          <a:xfrm>
            <a:off x="3293632" y="718671"/>
            <a:ext cx="6540500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eaLnBrk="1" hangingPunct="1">
              <a:buClr>
                <a:schemeClr val="tx1"/>
              </a:buClr>
              <a:defRPr/>
            </a:pPr>
            <a:r>
              <a:rPr lang="hr-HR" sz="3200" b="1" dirty="0">
                <a:latin typeface="+mj-lt"/>
              </a:rPr>
              <a:t>Elementi projekta</a:t>
            </a:r>
          </a:p>
        </p:txBody>
      </p:sp>
      <p:graphicFrame>
        <p:nvGraphicFramePr>
          <p:cNvPr id="9" name="Dijagram 8">
            <a:extLst/>
          </p:cNvPr>
          <p:cNvGraphicFramePr/>
          <p:nvPr>
            <p:extLst>
              <p:ext uri="{D42A27DB-BD31-4B8C-83A1-F6EECF244321}">
                <p14:modId xmlns:p14="http://schemas.microsoft.com/office/powerpoint/2010/main" val="994116039"/>
              </p:ext>
            </p:extLst>
          </p:nvPr>
        </p:nvGraphicFramePr>
        <p:xfrm>
          <a:off x="2985754" y="1403853"/>
          <a:ext cx="7629994" cy="47489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68354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ic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8841988"/>
              </p:ext>
            </p:extLst>
          </p:nvPr>
        </p:nvGraphicFramePr>
        <p:xfrm>
          <a:off x="2417379" y="940397"/>
          <a:ext cx="6348247" cy="5088532"/>
        </p:xfrm>
        <a:graphic>
          <a:graphicData uri="http://schemas.openxmlformats.org/drawingml/2006/table">
            <a:tbl>
              <a:tblPr firstRow="1" firstCol="1" bandRow="1"/>
              <a:tblGrid>
                <a:gridCol w="3682699">
                  <a:extLst>
                    <a:ext uri="{9D8B030D-6E8A-4147-A177-3AD203B41FA5}">
                      <a16:colId xmlns:a16="http://schemas.microsoft.com/office/drawing/2014/main" val="3494851519"/>
                    </a:ext>
                  </a:extLst>
                </a:gridCol>
                <a:gridCol w="1676984">
                  <a:extLst>
                    <a:ext uri="{9D8B030D-6E8A-4147-A177-3AD203B41FA5}">
                      <a16:colId xmlns:a16="http://schemas.microsoft.com/office/drawing/2014/main" val="3876772046"/>
                    </a:ext>
                  </a:extLst>
                </a:gridCol>
                <a:gridCol w="988564">
                  <a:extLst>
                    <a:ext uri="{9D8B030D-6E8A-4147-A177-3AD203B41FA5}">
                      <a16:colId xmlns:a16="http://schemas.microsoft.com/office/drawing/2014/main" val="3201585077"/>
                    </a:ext>
                  </a:extLst>
                </a:gridCol>
              </a:tblGrid>
              <a:tr h="558885">
                <a:tc gridSpan="3"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hr-HR" sz="1000" b="1" kern="1200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KRITERIJI I NAČIN BODOVANJA PRI ODABIRU ZA SUDJELOVANJE U PROJEKTU </a:t>
                      </a:r>
                      <a:endParaRPr lang="hr-HR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685" marR="39685" marT="5894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7678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50475781"/>
                  </a:ext>
                </a:extLst>
              </a:tr>
              <a:tr h="261321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hr-HR" sz="1000" b="1" kern="1200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KRITERIJ</a:t>
                      </a:r>
                      <a:endParaRPr lang="hr-HR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685" marR="39685" marT="5894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7678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hr-HR" sz="10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NAČIN</a:t>
                      </a:r>
                      <a:endParaRPr lang="hr-HR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685" marR="39685" marT="5894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FC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hr-HR" sz="10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BODOVI</a:t>
                      </a:r>
                      <a:endParaRPr lang="hr-HR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685" marR="39685" marT="5894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F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0349538"/>
                  </a:ext>
                </a:extLst>
              </a:tr>
              <a:tr h="7794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hr-HR" sz="1000" b="1" kern="120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Uspjeh učenika u prethodnom razredu </a:t>
                      </a:r>
                      <a:endParaRPr lang="hr-HR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hr-HR" sz="800" b="1" kern="1200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(na dvije decimale)</a:t>
                      </a:r>
                      <a:endParaRPr lang="hr-HR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685" marR="39685" marT="5894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7678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hr-HR" sz="10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e-matica</a:t>
                      </a:r>
                      <a:endParaRPr lang="hr-HR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685" marR="39685" marT="5894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0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hr-HR" sz="9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Prosjek ocjena na dvije decimale x 2</a:t>
                      </a:r>
                      <a:endParaRPr lang="hr-HR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685" marR="39685" marT="5894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0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0659931"/>
                  </a:ext>
                </a:extLst>
              </a:tr>
              <a:tr h="532156">
                <a:tc>
                  <a:txBody>
                    <a:bodyPr/>
                    <a:lstStyle/>
                    <a:p>
                      <a:pPr marL="45720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900" b="1" kern="120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 Upisan predmet „Poduzetništvo” </a:t>
                      </a:r>
                      <a:r>
                        <a:rPr lang="hr-HR" sz="900" b="1" kern="1200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hr-HR" sz="900" b="1" kern="120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 razred</a:t>
                      </a:r>
                      <a:endParaRPr lang="hr-HR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45720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900" b="1" kern="120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 Učenik </a:t>
                      </a:r>
                      <a:r>
                        <a:rPr lang="hr-HR" sz="900" b="1" kern="1200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upisuje predmet </a:t>
                      </a:r>
                      <a:r>
                        <a:rPr lang="hr-HR" sz="900" b="1" kern="120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„Poduzetništvo„ </a:t>
                      </a:r>
                      <a:r>
                        <a:rPr lang="hr-HR" sz="900" b="1" kern="1200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-  </a:t>
                      </a:r>
                      <a:r>
                        <a:rPr lang="hr-HR" sz="900" b="1" kern="120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 razred</a:t>
                      </a:r>
                      <a:endParaRPr lang="hr-HR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685" marR="39685" marT="5894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7678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hr-HR" sz="1000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e-matica</a:t>
                      </a:r>
                      <a:endParaRPr lang="hr-H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hr-HR" sz="1000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upisnica</a:t>
                      </a:r>
                      <a:endParaRPr lang="hr-H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685" marR="39685" marT="5894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0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hr-HR" sz="900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</a:t>
                      </a:r>
                      <a:endParaRPr lang="hr-HR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685" marR="39685" marT="5894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0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1329986"/>
                  </a:ext>
                </a:extLst>
              </a:tr>
              <a:tr h="6932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hr-HR" sz="1000" b="1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Srednje ocjene iz relevantnih predmeta:</a:t>
                      </a:r>
                      <a:endParaRPr lang="hr-HR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hr-HR" sz="900" b="1" kern="120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Biologija, </a:t>
                      </a:r>
                      <a:r>
                        <a:rPr lang="hr-HR" sz="900" b="1" kern="1200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Fizika </a:t>
                      </a:r>
                      <a:r>
                        <a:rPr lang="hr-HR" sz="900" b="1" kern="120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– za 1. i 2. gimnazije</a:t>
                      </a:r>
                      <a:endParaRPr lang="hr-HR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hr-HR" sz="900" b="1" kern="120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Biologija, Kemija i Poduzetništvo – za 3. gimnazije</a:t>
                      </a:r>
                      <a:endParaRPr lang="hr-HR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685" marR="39685" marT="5894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7678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hr-HR" sz="1000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hr-H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hr-HR" sz="1000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e-matica</a:t>
                      </a:r>
                      <a:endParaRPr lang="hr-H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685" marR="39685" marT="5894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0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hr-HR" sz="9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hr-HR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hr-HR" sz="9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Prosjek ocjena</a:t>
                      </a:r>
                      <a:endParaRPr lang="hr-HR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685" marR="39685" marT="5894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0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5107344"/>
                  </a:ext>
                </a:extLst>
              </a:tr>
              <a:tr h="61887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hr-HR" sz="1000" b="1" kern="1200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Ponašanje učenika</a:t>
                      </a:r>
                      <a:endParaRPr lang="hr-HR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685" marR="39685" marT="5894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7678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hr-HR" sz="1000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procjena razrednog vijeća</a:t>
                      </a:r>
                      <a:endParaRPr lang="hr-H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hr-HR" sz="1000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e-matica</a:t>
                      </a:r>
                      <a:endParaRPr lang="hr-H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685" marR="39685" marT="5894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0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hr-HR" sz="9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1-3</a:t>
                      </a:r>
                      <a:endParaRPr lang="hr-HR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685" marR="39685" marT="5894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0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814247"/>
                  </a:ext>
                </a:extLst>
              </a:tr>
              <a:tr h="20552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hr-HR" sz="1000" b="1" kern="1200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Poznavanje engleskog jezika</a:t>
                      </a:r>
                      <a:endParaRPr lang="hr-HR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685" marR="39685" marT="5894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7678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hr-HR" sz="1000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e-matica </a:t>
                      </a:r>
                      <a:endParaRPr lang="hr-H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685" marR="39685" marT="5894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F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hr-HR" sz="9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1-3</a:t>
                      </a:r>
                      <a:endParaRPr lang="hr-HR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685" marR="39685" marT="5894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F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4734646"/>
                  </a:ext>
                </a:extLst>
              </a:tr>
              <a:tr h="42870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hr-HR" sz="1000" b="1" kern="1200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Sudjelovanje u natjecanjima </a:t>
                      </a:r>
                      <a:r>
                        <a:rPr lang="hr-HR" sz="1000" b="1" kern="1200" dirty="0" smtClean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hr-HR" sz="1000" b="1" kern="1200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školska, županijska i državna razina)</a:t>
                      </a:r>
                      <a:endParaRPr lang="hr-HR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685" marR="39685" marT="5894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7678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hr-HR" sz="1000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dokumentacija škole</a:t>
                      </a:r>
                      <a:endParaRPr lang="hr-H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685" marR="39685" marT="5894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0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hr-HR" sz="10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1-3</a:t>
                      </a:r>
                      <a:endParaRPr lang="hr-HR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685" marR="39685" marT="5894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0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5389935"/>
                  </a:ext>
                </a:extLst>
              </a:tr>
              <a:tr h="206492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hr-HR" sz="1000" b="1" kern="1200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Izvannastavne i izvanškolske aktivnosti</a:t>
                      </a:r>
                      <a:endParaRPr lang="hr-HR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685" marR="39685" marT="5894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7678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hr-HR" sz="1000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e-matica</a:t>
                      </a:r>
                      <a:endParaRPr lang="hr-H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685" marR="39685" marT="5894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F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hr-HR" sz="10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hr-HR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685" marR="39685" marT="5894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F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4969969"/>
                  </a:ext>
                </a:extLst>
              </a:tr>
              <a:tr h="42870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hr-HR" sz="1000" b="1" kern="1200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Motiviranost za usavršavanjem i daljnjim napredovanjem</a:t>
                      </a:r>
                      <a:endParaRPr lang="hr-HR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685" marR="39685" marT="5894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7678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hr-HR" sz="1000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motivacijsko pismo</a:t>
                      </a:r>
                      <a:endParaRPr lang="hr-H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685" marR="39685" marT="5894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0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hr-HR" sz="9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0-3</a:t>
                      </a:r>
                      <a:endParaRPr lang="hr-HR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685" marR="39685" marT="5894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0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4183186"/>
                  </a:ext>
                </a:extLst>
              </a:tr>
              <a:tr h="20552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hr-HR" sz="1000" b="1" kern="120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hr-H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685" marR="39685" marT="5894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76785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hr-HR" sz="1000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max</a:t>
                      </a:r>
                      <a:endParaRPr lang="hr-H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685" marR="39685" marT="5894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F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hr-HR" sz="10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hr-HR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685" marR="39685" marT="5894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F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18903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120512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/>
          <p:cNvSpPr/>
          <p:nvPr/>
        </p:nvSpPr>
        <p:spPr>
          <a:xfrm>
            <a:off x="3047999" y="2274838"/>
            <a:ext cx="722060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 smtClean="0">
                <a:latin typeface="Bodoni MT" panose="02070603080606020203" pitchFamily="18" charset="0"/>
              </a:rPr>
              <a:t>Troškove </a:t>
            </a:r>
            <a:r>
              <a:rPr lang="hr-HR" dirty="0">
                <a:latin typeface="Bodoni MT" panose="02070603080606020203" pitchFamily="18" charset="0"/>
              </a:rPr>
              <a:t>putovanja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 smtClean="0">
                <a:latin typeface="Bodoni MT" panose="02070603080606020203" pitchFamily="18" charset="0"/>
              </a:rPr>
              <a:t>Troškove </a:t>
            </a:r>
            <a:r>
              <a:rPr lang="hr-HR" dirty="0">
                <a:latin typeface="Bodoni MT" panose="02070603080606020203" pitchFamily="18" charset="0"/>
              </a:rPr>
              <a:t>edukacije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 smtClean="0">
                <a:latin typeface="Bodoni MT" panose="02070603080606020203" pitchFamily="18" charset="0"/>
              </a:rPr>
              <a:t>Troškove </a:t>
            </a:r>
            <a:r>
              <a:rPr lang="hr-HR" dirty="0">
                <a:latin typeface="Bodoni MT" panose="02070603080606020203" pitchFamily="18" charset="0"/>
              </a:rPr>
              <a:t>života (smještaj, puni pansion, lokalni prijevoz, osiguranje</a:t>
            </a:r>
            <a:r>
              <a:rPr lang="hr-HR" dirty="0" smtClean="0">
                <a:latin typeface="Bodoni MT" panose="02070603080606020203" pitchFamily="18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 smtClean="0">
                <a:latin typeface="Bodoni MT" panose="02070603080606020203" pitchFamily="18" charset="0"/>
              </a:rPr>
              <a:t>Troškove izleta i ostalih kulturalnih aktivnosti</a:t>
            </a:r>
            <a:endParaRPr lang="hr-HR" dirty="0">
              <a:latin typeface="Bodoni MT" panose="020706030806060202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 smtClean="0">
                <a:latin typeface="Bodoni MT" panose="02070603080606020203" pitchFamily="18" charset="0"/>
              </a:rPr>
              <a:t>Pripreme </a:t>
            </a:r>
            <a:r>
              <a:rPr lang="hr-HR" dirty="0">
                <a:latin typeface="Bodoni MT" panose="02070603080606020203" pitchFamily="18" charset="0"/>
              </a:rPr>
              <a:t>u </a:t>
            </a:r>
            <a:r>
              <a:rPr lang="hr-HR" dirty="0" smtClean="0">
                <a:latin typeface="Bodoni MT" panose="02070603080606020203" pitchFamily="18" charset="0"/>
              </a:rPr>
              <a:t>školi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 smtClean="0">
                <a:latin typeface="Bodoni MT" panose="02070603080606020203" pitchFamily="18" charset="0"/>
              </a:rPr>
              <a:t>Džeparac</a:t>
            </a:r>
            <a:endParaRPr lang="hr-HR" dirty="0">
              <a:latin typeface="Bodoni MT" panose="02070603080606020203" pitchFamily="18" charset="0"/>
            </a:endParaRPr>
          </a:p>
        </p:txBody>
      </p:sp>
      <p:sp>
        <p:nvSpPr>
          <p:cNvPr id="4" name="Pravokutnik 3"/>
          <p:cNvSpPr/>
          <p:nvPr/>
        </p:nvSpPr>
        <p:spPr>
          <a:xfrm>
            <a:off x="3048000" y="1471449"/>
            <a:ext cx="660049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800" dirty="0">
                <a:latin typeface="Bodoni MT" panose="02070603080606020203" pitchFamily="18" charset="0"/>
              </a:rPr>
              <a:t>Potpore za </a:t>
            </a:r>
            <a:r>
              <a:rPr lang="hr-HR" sz="2800" dirty="0" smtClean="0">
                <a:latin typeface="Bodoni MT" panose="02070603080606020203" pitchFamily="18" charset="0"/>
              </a:rPr>
              <a:t>mobilnost uključuju....</a:t>
            </a:r>
            <a:endParaRPr lang="hr-HR" sz="2800" dirty="0">
              <a:latin typeface="Bodoni MT" panose="020706030806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2823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ski">
  <a:themeElements>
    <a:clrScheme name="Organski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ski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ski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2436</TotalTime>
  <Words>613</Words>
  <Application>Microsoft Office PowerPoint</Application>
  <PresentationFormat>Široki zaslon</PresentationFormat>
  <Paragraphs>106</Paragraphs>
  <Slides>11</Slides>
  <Notes>2</Notes>
  <HiddenSlides>0</HiddenSlides>
  <MMClips>0</MMClips>
  <ScaleCrop>false</ScaleCrop>
  <HeadingPairs>
    <vt:vector size="6" baseType="variant">
      <vt:variant>
        <vt:lpstr>Korišteni fontovi</vt:lpstr>
      </vt:variant>
      <vt:variant>
        <vt:i4>6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11</vt:i4>
      </vt:variant>
    </vt:vector>
  </HeadingPairs>
  <TitlesOfParts>
    <vt:vector size="18" baseType="lpstr">
      <vt:lpstr>Arial</vt:lpstr>
      <vt:lpstr>Bodoni MT</vt:lpstr>
      <vt:lpstr>Calibri</vt:lpstr>
      <vt:lpstr>Garamond</vt:lpstr>
      <vt:lpstr>Times New Roman</vt:lpstr>
      <vt:lpstr>Wingdings</vt:lpstr>
      <vt:lpstr>Organski</vt:lpstr>
      <vt:lpstr>PowerPoint prezentacija</vt:lpstr>
      <vt:lpstr>Podatci o projektu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prezentacija</dc:title>
  <dc:creator>Borka Petković</dc:creator>
  <cp:lastModifiedBy>Korisnik</cp:lastModifiedBy>
  <cp:revision>81</cp:revision>
  <dcterms:created xsi:type="dcterms:W3CDTF">2019-10-04T07:03:03Z</dcterms:created>
  <dcterms:modified xsi:type="dcterms:W3CDTF">2026-06-05T06:02:23Z</dcterms:modified>
</cp:coreProperties>
</file>