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86" r:id="rId5"/>
    <p:sldId id="287" r:id="rId6"/>
    <p:sldId id="259" r:id="rId7"/>
    <p:sldId id="275" r:id="rId8"/>
    <p:sldId id="260" r:id="rId9"/>
    <p:sldId id="261" r:id="rId10"/>
    <p:sldId id="288" r:id="rId11"/>
    <p:sldId id="262" r:id="rId12"/>
    <p:sldId id="289" r:id="rId13"/>
    <p:sldId id="263" r:id="rId14"/>
    <p:sldId id="290" r:id="rId15"/>
    <p:sldId id="264" r:id="rId16"/>
    <p:sldId id="291" r:id="rId17"/>
    <p:sldId id="265" r:id="rId18"/>
    <p:sldId id="300" r:id="rId19"/>
    <p:sldId id="266" r:id="rId20"/>
    <p:sldId id="292" r:id="rId21"/>
    <p:sldId id="267" r:id="rId22"/>
    <p:sldId id="293" r:id="rId23"/>
    <p:sldId id="294" r:id="rId24"/>
    <p:sldId id="268" r:id="rId25"/>
    <p:sldId id="282" r:id="rId26"/>
    <p:sldId id="269" r:id="rId27"/>
    <p:sldId id="295" r:id="rId28"/>
    <p:sldId id="301" r:id="rId29"/>
    <p:sldId id="270" r:id="rId30"/>
    <p:sldId id="284" r:id="rId31"/>
    <p:sldId id="271" r:id="rId32"/>
    <p:sldId id="296" r:id="rId33"/>
    <p:sldId id="297" r:id="rId34"/>
    <p:sldId id="298" r:id="rId35"/>
    <p:sldId id="272" r:id="rId36"/>
    <p:sldId id="299" r:id="rId37"/>
    <p:sldId id="273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1" d="100"/>
          <a:sy n="91" d="100"/>
        </p:scale>
        <p:origin x="48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1/26/2026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 cit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ili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1/26/2026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1/26/2026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1/26/2026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1/26/2026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1/26/2026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1/26/2026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/>
              <a:t>ERASMUS 202</a:t>
            </a:r>
            <a:r>
              <a:rPr lang="en-US" dirty="0"/>
              <a:t>5</a:t>
            </a:r>
            <a:br>
              <a:rPr lang="hr-HR" dirty="0"/>
            </a:br>
            <a:r>
              <a:rPr lang="en-US" dirty="0"/>
              <a:t>S</a:t>
            </a:r>
            <a:r>
              <a:rPr lang="hr-HR" dirty="0"/>
              <a:t>Š „Ivo Padovan”-Blato</a:t>
            </a:r>
            <a:endParaRPr lang="en-US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r-HR" sz="4000" dirty="0"/>
              <a:t>PRAKS</a:t>
            </a:r>
            <a:r>
              <a:rPr lang="en-US" sz="4000" dirty="0"/>
              <a:t>OM DO IZVRSNOSTI</a:t>
            </a:r>
            <a:endParaRPr lang="hr-HR" sz="4000" dirty="0"/>
          </a:p>
          <a:p>
            <a:r>
              <a:rPr lang="hr-HR" sz="4000" dirty="0"/>
              <a:t>09.11.2025-22.11.2025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395577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Slušamo upute instruktora za početak rada</a:t>
            </a:r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595" y="2560638"/>
            <a:ext cx="4396010" cy="3309937"/>
          </a:xfrm>
        </p:spPr>
      </p:pic>
      <p:pic>
        <p:nvPicPr>
          <p:cNvPr id="6" name="Rezervirano mjesto sadržaja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745" y="2560638"/>
            <a:ext cx="4396010" cy="3309937"/>
          </a:xfrm>
        </p:spPr>
      </p:pic>
    </p:spTree>
    <p:extLst>
      <p:ext uri="{BB962C8B-B14F-4D97-AF65-F5344CB8AC3E}">
        <p14:creationId xmlns:p14="http://schemas.microsoft.com/office/powerpoint/2010/main" val="4465554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Treći dan:</a:t>
            </a:r>
            <a:endParaRPr lang="en-US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Računalni: Izrada nacrta radnog komada u Free-</a:t>
            </a:r>
            <a:r>
              <a:rPr lang="hr-HR" dirty="0" err="1"/>
              <a:t>Cad-u</a:t>
            </a:r>
            <a:r>
              <a:rPr lang="hr-HR" dirty="0"/>
              <a:t> i CNC stroju, druga grupa izrada dijelova E-</a:t>
            </a:r>
            <a:r>
              <a:rPr lang="hr-HR" dirty="0" err="1"/>
              <a:t>Buggy</a:t>
            </a:r>
            <a:r>
              <a:rPr lang="hr-HR" dirty="0"/>
              <a:t>-a</a:t>
            </a:r>
          </a:p>
          <a:p>
            <a:r>
              <a:rPr lang="hr-HR" dirty="0"/>
              <a:t>Električari: Spajanje električnih instalacija na ormar</a:t>
            </a:r>
          </a:p>
          <a:p>
            <a:r>
              <a:rPr lang="hr-HR" dirty="0"/>
              <a:t>Automehaničari: Priprema automobila za utrke, ugradnja zaštite podvozja</a:t>
            </a:r>
          </a:p>
          <a:p>
            <a:r>
              <a:rPr lang="hr-HR" dirty="0"/>
              <a:t>Vodoinstalateri: Izrada dijelova za E-</a:t>
            </a:r>
            <a:r>
              <a:rPr lang="hr-HR" dirty="0" err="1"/>
              <a:t>Buggy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042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Početak rada CNC i E-</a:t>
            </a:r>
            <a:r>
              <a:rPr lang="hr-HR" dirty="0" err="1"/>
              <a:t>buggy</a:t>
            </a:r>
            <a:endParaRPr lang="hr-HR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595" y="2560638"/>
            <a:ext cx="4396010" cy="3309937"/>
          </a:xfrm>
        </p:spPr>
      </p:pic>
      <p:pic>
        <p:nvPicPr>
          <p:cNvPr id="6" name="Rezervirano mjesto sadržaja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125" y="2560638"/>
            <a:ext cx="4413249" cy="3309937"/>
          </a:xfrm>
        </p:spPr>
      </p:pic>
    </p:spTree>
    <p:extLst>
      <p:ext uri="{BB962C8B-B14F-4D97-AF65-F5344CB8AC3E}">
        <p14:creationId xmlns:p14="http://schemas.microsoft.com/office/powerpoint/2010/main" val="9520473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Četvrti dan:</a:t>
            </a:r>
            <a:endParaRPr lang="en-US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hr-HR" dirty="0"/>
              <a:t> </a:t>
            </a:r>
            <a:r>
              <a:rPr lang="hr-HR" sz="4000" dirty="0"/>
              <a:t>Izlet u </a:t>
            </a:r>
            <a:r>
              <a:rPr lang="hr-HR" sz="4000" dirty="0" err="1"/>
              <a:t>Leipzig</a:t>
            </a:r>
            <a:endParaRPr lang="en-US" sz="4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6492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U </a:t>
            </a:r>
            <a:r>
              <a:rPr lang="hr-HR" dirty="0" err="1"/>
              <a:t>Leipzigu</a:t>
            </a:r>
            <a:r>
              <a:rPr lang="hr-HR" dirty="0"/>
              <a:t> vesela atmosfera</a:t>
            </a:r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975" y="2560638"/>
            <a:ext cx="4413249" cy="3309937"/>
          </a:xfrm>
        </p:spPr>
      </p:pic>
      <p:pic>
        <p:nvPicPr>
          <p:cNvPr id="6" name="Rezervirano mjesto sadržaja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524" y="2560638"/>
            <a:ext cx="2482452" cy="3309937"/>
          </a:xfrm>
        </p:spPr>
      </p:pic>
    </p:spTree>
    <p:extLst>
      <p:ext uri="{BB962C8B-B14F-4D97-AF65-F5344CB8AC3E}">
        <p14:creationId xmlns:p14="http://schemas.microsoft.com/office/powerpoint/2010/main" val="19431410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Peti dan:</a:t>
            </a:r>
            <a:endParaRPr lang="en-US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hr-HR" sz="4000" dirty="0"/>
              <a:t>Posjeta tvornici BMW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1327179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Ulazimo u tvornicu BMW-a</a:t>
            </a:r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37443" y="1367552"/>
            <a:ext cx="5559095" cy="4169321"/>
          </a:xfrm>
        </p:spPr>
      </p:pic>
    </p:spTree>
    <p:extLst>
      <p:ext uri="{BB962C8B-B14F-4D97-AF65-F5344CB8AC3E}">
        <p14:creationId xmlns:p14="http://schemas.microsoft.com/office/powerpoint/2010/main" val="2637734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Šesti dan:</a:t>
            </a:r>
            <a:endParaRPr lang="en-US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hr-HR" sz="4000" dirty="0"/>
              <a:t>Izlet u Berlin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525842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Kišovito vrijeme u Berlinu ali i dalje osmijeh na licu</a:t>
            </a:r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063" y="982663"/>
            <a:ext cx="4892675" cy="4892675"/>
          </a:xfrm>
        </p:spPr>
      </p:pic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526825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Sedmi dan (Nedjelja):</a:t>
            </a:r>
            <a:endParaRPr lang="en-US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r-HR" dirty="0"/>
              <a:t>Slobodan dan:</a:t>
            </a:r>
          </a:p>
          <a:p>
            <a:pPr marL="0" indent="0">
              <a:buNone/>
            </a:pPr>
            <a:r>
              <a:rPr lang="hr-HR" dirty="0"/>
              <a:t>Posjeta muzeju u </a:t>
            </a:r>
            <a:r>
              <a:rPr lang="hr-HR" dirty="0" err="1"/>
              <a:t>Leipzigu</a:t>
            </a:r>
            <a:r>
              <a:rPr lang="hr-HR" dirty="0"/>
              <a:t>, </a:t>
            </a:r>
            <a:r>
              <a:rPr lang="hr-HR" dirty="0" err="1"/>
              <a:t>pizzerija</a:t>
            </a:r>
            <a:r>
              <a:rPr lang="hr-HR" dirty="0"/>
              <a:t>, </a:t>
            </a:r>
            <a:r>
              <a:rPr lang="hr-HR" dirty="0" err="1"/>
              <a:t>McDonalds</a:t>
            </a:r>
            <a:r>
              <a:rPr lang="hr-HR" dirty="0"/>
              <a:t> i slično</a:t>
            </a:r>
          </a:p>
        </p:txBody>
      </p:sp>
    </p:spTree>
    <p:extLst>
      <p:ext uri="{BB962C8B-B14F-4D97-AF65-F5344CB8AC3E}">
        <p14:creationId xmlns:p14="http://schemas.microsoft.com/office/powerpoint/2010/main" val="40577497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Mjesto održavanja:</a:t>
            </a:r>
            <a:endParaRPr lang="en-US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sz="4000" dirty="0" err="1"/>
              <a:t>Schkeuditz</a:t>
            </a:r>
            <a:r>
              <a:rPr lang="hr-HR" sz="4000" dirty="0"/>
              <a:t>, mjesto kraj </a:t>
            </a:r>
            <a:r>
              <a:rPr lang="hr-HR" sz="4000" dirty="0" err="1"/>
              <a:t>Leipziga</a:t>
            </a:r>
            <a:r>
              <a:rPr lang="hr-HR" sz="4000" dirty="0"/>
              <a:t> u Saveznoj republici Njemačkoj, gdje se nalazi </a:t>
            </a:r>
            <a:r>
              <a:rPr lang="hr-HR" sz="4000" dirty="0" err="1"/>
              <a:t>Erasmus</a:t>
            </a:r>
            <a:r>
              <a:rPr lang="hr-HR" sz="4000" dirty="0"/>
              <a:t> kamp.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0786604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/>
              <a:t>Pizzeria</a:t>
            </a:r>
            <a:r>
              <a:rPr lang="hr-HR" dirty="0"/>
              <a:t> i muzej u </a:t>
            </a:r>
            <a:r>
              <a:rPr lang="hr-HR" dirty="0" err="1"/>
              <a:t>Leipzigu</a:t>
            </a:r>
            <a:endParaRPr lang="hr-HR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680" y="2560638"/>
            <a:ext cx="2150120" cy="3309937"/>
          </a:xfrm>
        </p:spPr>
      </p:pic>
      <p:pic>
        <p:nvPicPr>
          <p:cNvPr id="8" name="Rezervirano mjesto sadržaja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125" y="2560638"/>
            <a:ext cx="4413249" cy="3309937"/>
          </a:xfrm>
        </p:spPr>
      </p:pic>
    </p:spTree>
    <p:extLst>
      <p:ext uri="{BB962C8B-B14F-4D97-AF65-F5344CB8AC3E}">
        <p14:creationId xmlns:p14="http://schemas.microsoft.com/office/powerpoint/2010/main" val="20211454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Osmi dan:</a:t>
            </a:r>
            <a:endParaRPr lang="en-US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Računalni: Izrada loga nogometnog kluba po želji na CNC stroju, rad na E-</a:t>
            </a:r>
            <a:r>
              <a:rPr lang="hr-HR" dirty="0" err="1"/>
              <a:t>Buggy</a:t>
            </a:r>
            <a:r>
              <a:rPr lang="hr-HR" dirty="0"/>
              <a:t>-u</a:t>
            </a:r>
          </a:p>
          <a:p>
            <a:r>
              <a:rPr lang="hr-HR" dirty="0"/>
              <a:t>Električari: Spajanje releja i tipkala u budućoj radionici</a:t>
            </a:r>
          </a:p>
          <a:p>
            <a:r>
              <a:rPr lang="hr-HR" dirty="0"/>
              <a:t>Automehaničari: Priprema kombi vozila za vožnju</a:t>
            </a:r>
          </a:p>
          <a:p>
            <a:r>
              <a:rPr lang="hr-HR" dirty="0"/>
              <a:t>Vodoinstalateri: Rad na E-</a:t>
            </a:r>
            <a:r>
              <a:rPr lang="hr-HR" dirty="0" err="1"/>
              <a:t>Buggy</a:t>
            </a:r>
            <a:r>
              <a:rPr lang="hr-HR" dirty="0"/>
              <a:t>-u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2367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E-</a:t>
            </a:r>
            <a:r>
              <a:rPr lang="hr-HR" dirty="0" err="1"/>
              <a:t>buggy</a:t>
            </a:r>
            <a:r>
              <a:rPr lang="hr-HR" dirty="0"/>
              <a:t> i automehaničari u pogonu</a:t>
            </a:r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374" y="2560638"/>
            <a:ext cx="2482452" cy="3309937"/>
          </a:xfrm>
        </p:spPr>
      </p:pic>
      <p:pic>
        <p:nvPicPr>
          <p:cNvPr id="6" name="Rezervirano mjesto sadržaja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745" y="2560638"/>
            <a:ext cx="4396010" cy="3309937"/>
          </a:xfrm>
        </p:spPr>
      </p:pic>
    </p:spTree>
    <p:extLst>
      <p:ext uri="{BB962C8B-B14F-4D97-AF65-F5344CB8AC3E}">
        <p14:creationId xmlns:p14="http://schemas.microsoft.com/office/powerpoint/2010/main" val="34726890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/>
              <a:t>Električari i CNC operateri također u punom pogonu</a:t>
            </a:r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595" y="2560638"/>
            <a:ext cx="4396010" cy="3309937"/>
          </a:xfrm>
        </p:spPr>
      </p:pic>
      <p:pic>
        <p:nvPicPr>
          <p:cNvPr id="6" name="Rezervirano mjesto sadržaja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125" y="2560638"/>
            <a:ext cx="4413249" cy="3309937"/>
          </a:xfrm>
        </p:spPr>
      </p:pic>
    </p:spTree>
    <p:extLst>
      <p:ext uri="{BB962C8B-B14F-4D97-AF65-F5344CB8AC3E}">
        <p14:creationId xmlns:p14="http://schemas.microsoft.com/office/powerpoint/2010/main" val="40206841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Deveti dan:</a:t>
            </a:r>
            <a:endParaRPr lang="en-US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Računalni: Završna obrada loga na CNC stroju, sastavljanje komponenti E-</a:t>
            </a:r>
            <a:r>
              <a:rPr lang="hr-HR" dirty="0" err="1"/>
              <a:t>Buggy</a:t>
            </a:r>
            <a:r>
              <a:rPr lang="hr-HR" dirty="0"/>
              <a:t>-a</a:t>
            </a:r>
          </a:p>
          <a:p>
            <a:r>
              <a:rPr lang="hr-HR" dirty="0"/>
              <a:t>Električari: Postavljanje rasvjetnih tijela u budućoj radionici</a:t>
            </a:r>
          </a:p>
          <a:p>
            <a:r>
              <a:rPr lang="hr-HR" dirty="0"/>
              <a:t>Automehaničari: Popravak motora mini motocikla</a:t>
            </a:r>
          </a:p>
          <a:p>
            <a:r>
              <a:rPr lang="hr-HR" dirty="0"/>
              <a:t>Vodoinstalateri: Sastavljanje komponenti E-</a:t>
            </a:r>
            <a:r>
              <a:rPr lang="hr-HR" dirty="0" err="1"/>
              <a:t>Buggy</a:t>
            </a:r>
            <a:r>
              <a:rPr lang="hr-HR" dirty="0"/>
              <a:t>-a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44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05798" y="1086595"/>
            <a:ext cx="5642555" cy="4689447"/>
          </a:xfrm>
          <a:prstGeom prst="rect">
            <a:avLst/>
          </a:prstGeom>
        </p:spPr>
      </p:pic>
      <p:pic>
        <p:nvPicPr>
          <p:cNvPr id="6" name="Rezervirano mjesto sadržaja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062" y="982132"/>
            <a:ext cx="3714134" cy="4952179"/>
          </a:xfrm>
        </p:spPr>
      </p:pic>
    </p:spTree>
    <p:extLst>
      <p:ext uri="{BB962C8B-B14F-4D97-AF65-F5344CB8AC3E}">
        <p14:creationId xmlns:p14="http://schemas.microsoft.com/office/powerpoint/2010/main" val="24625693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Deseti dan:</a:t>
            </a:r>
            <a:endParaRPr lang="en-US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hr-HR" sz="4000" dirty="0"/>
              <a:t>Državni praznik (slobodan dan)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4030917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Zabava u klubu i druženje s domarom</a:t>
            </a:r>
          </a:p>
        </p:txBody>
      </p:sp>
      <p:pic>
        <p:nvPicPr>
          <p:cNvPr id="8" name="Rezervirano mjesto sadržaja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524" y="2560638"/>
            <a:ext cx="2482452" cy="3309937"/>
          </a:xfrm>
        </p:spPr>
      </p:pic>
      <p:pic>
        <p:nvPicPr>
          <p:cNvPr id="7" name="Rezervirano mjesto sadržaja 6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975" y="2560638"/>
            <a:ext cx="4413249" cy="3309937"/>
          </a:xfrm>
        </p:spPr>
      </p:pic>
    </p:spTree>
    <p:extLst>
      <p:ext uri="{BB962C8B-B14F-4D97-AF65-F5344CB8AC3E}">
        <p14:creationId xmlns:p14="http://schemas.microsoft.com/office/powerpoint/2010/main" val="2059437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„Večera za pet” od naših profesora</a:t>
            </a:r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138" y="1377554"/>
            <a:ext cx="5470525" cy="4102893"/>
          </a:xfrm>
        </p:spPr>
      </p:pic>
    </p:spTree>
    <p:extLst>
      <p:ext uri="{BB962C8B-B14F-4D97-AF65-F5344CB8AC3E}">
        <p14:creationId xmlns:p14="http://schemas.microsoft.com/office/powerpoint/2010/main" val="28188057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Jedanaesti dan:</a:t>
            </a:r>
            <a:endParaRPr lang="en-US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Računalni: Izrada zaštitnog okvira CNC stroja, završni radovi na E-</a:t>
            </a:r>
            <a:r>
              <a:rPr lang="hr-HR" dirty="0" err="1"/>
              <a:t>Buggy</a:t>
            </a:r>
            <a:r>
              <a:rPr lang="hr-HR" dirty="0"/>
              <a:t>-u</a:t>
            </a:r>
          </a:p>
          <a:p>
            <a:r>
              <a:rPr lang="hr-HR" dirty="0"/>
              <a:t>Električari: Ugradnja utičnica u budućoj radionici</a:t>
            </a:r>
          </a:p>
          <a:p>
            <a:r>
              <a:rPr lang="hr-HR" dirty="0"/>
              <a:t>Automehaničari: Popravak automobila</a:t>
            </a:r>
          </a:p>
          <a:p>
            <a:r>
              <a:rPr lang="hr-HR" dirty="0"/>
              <a:t>Vodoinstalateri: Završni radovi na E-</a:t>
            </a:r>
            <a:r>
              <a:rPr lang="hr-HR" dirty="0" err="1"/>
              <a:t>Buggy</a:t>
            </a:r>
            <a:r>
              <a:rPr lang="hr-HR" dirty="0"/>
              <a:t>-u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96485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Polazak: </a:t>
            </a:r>
            <a:endParaRPr lang="en-US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sz="4000" dirty="0"/>
              <a:t>Katamaranom do Splita, zatim let iz Splita do </a:t>
            </a:r>
            <a:r>
              <a:rPr lang="hr-HR" sz="4000" dirty="0" err="1"/>
              <a:t>Munchena</a:t>
            </a:r>
            <a:r>
              <a:rPr lang="hr-HR" sz="4000" dirty="0"/>
              <a:t>, a iz </a:t>
            </a:r>
            <a:r>
              <a:rPr lang="hr-HR" sz="4000" dirty="0" err="1"/>
              <a:t>Munchena</a:t>
            </a:r>
            <a:r>
              <a:rPr lang="hr-HR" sz="4000" dirty="0"/>
              <a:t> let do Berlina, a iz Berlina autobusom do </a:t>
            </a:r>
            <a:r>
              <a:rPr lang="hr-HR" sz="4000" dirty="0" err="1"/>
              <a:t>Schkeuditza</a:t>
            </a:r>
            <a:r>
              <a:rPr lang="hr-HR" sz="4000" dirty="0"/>
              <a:t>.</a:t>
            </a:r>
          </a:p>
          <a:p>
            <a:r>
              <a:rPr lang="hr-HR" sz="4000" dirty="0"/>
              <a:t>Krenuli smo u 12:00, a stigli u 2:00 iza ponoći.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2108399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6384" y="1305780"/>
            <a:ext cx="5650728" cy="4238045"/>
          </a:xfr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291" y="599438"/>
            <a:ext cx="4238046" cy="5650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5065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Dvanaesti dan:</a:t>
            </a:r>
            <a:endParaRPr lang="en-US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Računalni: Probna vožnja E-</a:t>
            </a:r>
            <a:r>
              <a:rPr lang="hr-HR" dirty="0" err="1"/>
              <a:t>Buggy</a:t>
            </a:r>
            <a:r>
              <a:rPr lang="hr-HR" dirty="0"/>
              <a:t>-a</a:t>
            </a:r>
          </a:p>
          <a:p>
            <a:r>
              <a:rPr lang="hr-HR" dirty="0"/>
              <a:t>Električari: Ispitivanje ugrađenih instalacija</a:t>
            </a:r>
          </a:p>
          <a:p>
            <a:r>
              <a:rPr lang="hr-HR" dirty="0"/>
              <a:t>Automehaničari: Probna vožnja mini motocikla</a:t>
            </a:r>
          </a:p>
          <a:p>
            <a:r>
              <a:rPr lang="hr-HR" dirty="0"/>
              <a:t>Vodoinstalateri: Probna vožnja E-</a:t>
            </a:r>
            <a:r>
              <a:rPr lang="hr-HR" dirty="0" err="1"/>
              <a:t>Buggy</a:t>
            </a:r>
            <a:r>
              <a:rPr lang="hr-HR" dirty="0"/>
              <a:t>-a</a:t>
            </a:r>
          </a:p>
          <a:p>
            <a:r>
              <a:rPr lang="hr-HR" sz="2800" dirty="0"/>
              <a:t>Svečana dodjela diploma po uspješno položenom tečaju</a:t>
            </a:r>
            <a:endParaRPr lang="en-US" sz="28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39964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CNC radiona i vožnja E-</a:t>
            </a:r>
            <a:r>
              <a:rPr lang="hr-HR" dirty="0" err="1"/>
              <a:t>buggy</a:t>
            </a:r>
            <a:r>
              <a:rPr lang="hr-HR" dirty="0"/>
              <a:t>-a</a:t>
            </a:r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70806" y="2890975"/>
            <a:ext cx="3531760" cy="2648819"/>
          </a:xfrm>
        </p:spPr>
      </p:pic>
      <p:pic>
        <p:nvPicPr>
          <p:cNvPr id="6" name="Rezervirano mjesto sadržaja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69472" y="2895536"/>
            <a:ext cx="3568254" cy="2676190"/>
          </a:xfrm>
        </p:spPr>
      </p:pic>
    </p:spTree>
    <p:extLst>
      <p:ext uri="{BB962C8B-B14F-4D97-AF65-F5344CB8AC3E}">
        <p14:creationId xmlns:p14="http://schemas.microsoft.com/office/powerpoint/2010/main" val="18780971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Pozdravljanje sa instruktorima</a:t>
            </a:r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84356" y="2851215"/>
            <a:ext cx="3449792" cy="2587343"/>
          </a:xfrm>
        </p:spPr>
      </p:pic>
      <p:pic>
        <p:nvPicPr>
          <p:cNvPr id="6" name="Rezervirano mjesto sadržaja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595" y="2419990"/>
            <a:ext cx="4600780" cy="3450585"/>
          </a:xfrm>
        </p:spPr>
      </p:pic>
    </p:spTree>
    <p:extLst>
      <p:ext uri="{BB962C8B-B14F-4D97-AF65-F5344CB8AC3E}">
        <p14:creationId xmlns:p14="http://schemas.microsoft.com/office/powerpoint/2010/main" val="36928358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Dodjela diploma</a:t>
            </a:r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138" y="1370715"/>
            <a:ext cx="5470525" cy="4116570"/>
          </a:xfrm>
        </p:spPr>
      </p:pic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897691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Trinaesti dan:</a:t>
            </a:r>
            <a:endParaRPr lang="en-US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hr-HR" sz="3200" dirty="0"/>
              <a:t>Priprema za odlazak i odlazak:</a:t>
            </a:r>
          </a:p>
          <a:p>
            <a:pPr marL="0" indent="0">
              <a:buNone/>
            </a:pPr>
            <a:r>
              <a:rPr lang="hr-HR" dirty="0"/>
              <a:t>Krenuli u 2:00 ujutro autobusom za berlinski aerodrom, sletjeli u Split ujutro u 9:00, zatim katamaranom u 14:00 isplovili za Vela Luku, a stigli smo u 16:00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10558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/>
              <a:t>Pozdravljanje sa klubom u kojem smo provodili slobodno vrijeme uz vrhunsku zabavu</a:t>
            </a:r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138" y="1377554"/>
            <a:ext cx="5470525" cy="4102893"/>
          </a:xfrm>
        </p:spPr>
      </p:pic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90078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HVALA VAM!</a:t>
            </a:r>
            <a:endParaRPr lang="en-US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Zahvaljujemo osoblju </a:t>
            </a:r>
            <a:r>
              <a:rPr lang="hr-HR" dirty="0" err="1"/>
              <a:t>Vitalis</a:t>
            </a:r>
            <a:r>
              <a:rPr lang="hr-HR" dirty="0"/>
              <a:t>-a na gostoprimstvu, profesionalnosti i prenesenim znanjima i vještinama.</a:t>
            </a:r>
          </a:p>
          <a:p>
            <a:pPr marL="0" indent="0" algn="ctr">
              <a:buNone/>
            </a:pPr>
            <a:r>
              <a:rPr lang="hr-HR" sz="4000" dirty="0"/>
              <a:t>Bilo nam je super!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8641710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Dolazak u Split</a:t>
            </a:r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138" y="1377554"/>
            <a:ext cx="5470525" cy="4102893"/>
          </a:xfrm>
        </p:spPr>
      </p:pic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713324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Vesela atmosfera na aerodromu i u avionu</a:t>
            </a:r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827" y="2491910"/>
            <a:ext cx="2732689" cy="3477966"/>
          </a:xfrm>
        </p:spPr>
      </p:pic>
      <p:pic>
        <p:nvPicPr>
          <p:cNvPr id="6" name="Rezervirano mjesto sadržaja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524" y="2560638"/>
            <a:ext cx="2482452" cy="3309937"/>
          </a:xfrm>
        </p:spPr>
      </p:pic>
    </p:spTree>
    <p:extLst>
      <p:ext uri="{BB962C8B-B14F-4D97-AF65-F5344CB8AC3E}">
        <p14:creationId xmlns:p14="http://schemas.microsoft.com/office/powerpoint/2010/main" val="11157124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Naša ekipa je bila u jakom sastavu:</a:t>
            </a:r>
            <a:endParaRPr lang="en-US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sz="3200" dirty="0"/>
              <a:t>10 Strojarskih računalnih tehničara</a:t>
            </a:r>
          </a:p>
          <a:p>
            <a:r>
              <a:rPr lang="hr-HR" sz="3200" dirty="0"/>
              <a:t>3 Električara</a:t>
            </a:r>
          </a:p>
          <a:p>
            <a:r>
              <a:rPr lang="hr-HR" sz="3200" dirty="0"/>
              <a:t>3 Automehaničara</a:t>
            </a:r>
          </a:p>
          <a:p>
            <a:r>
              <a:rPr lang="hr-HR" sz="3200" dirty="0"/>
              <a:t>3 Vodoinstalatera</a:t>
            </a:r>
          </a:p>
          <a:p>
            <a:r>
              <a:rPr lang="hr-HR" sz="3200" dirty="0"/>
              <a:t>4 Profesora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14758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93" y="703416"/>
            <a:ext cx="7387422" cy="5540567"/>
          </a:xfrm>
        </p:spPr>
      </p:pic>
    </p:spTree>
    <p:extLst>
      <p:ext uri="{BB962C8B-B14F-4D97-AF65-F5344CB8AC3E}">
        <p14:creationId xmlns:p14="http://schemas.microsoft.com/office/powerpoint/2010/main" val="26402851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Prvi dan:</a:t>
            </a:r>
            <a:endParaRPr lang="en-US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Info sastanak s voditeljicom Nikolinom, osnovne informacije o smještaju, kućni red i upoznavanje s radnim prostorijama (specijalizirane radionice)</a:t>
            </a:r>
          </a:p>
          <a:p>
            <a:r>
              <a:rPr lang="hr-HR" dirty="0"/>
              <a:t>Upoznavanje s strojevima, alatima i napravama koje ćemo koristiti</a:t>
            </a:r>
          </a:p>
          <a:p>
            <a:r>
              <a:rPr lang="hr-HR" dirty="0"/>
              <a:t>Podjela radnih zadataka (projekti) koje treba odraditi u narednih 10 radnih dana</a:t>
            </a:r>
          </a:p>
          <a:p>
            <a:r>
              <a:rPr lang="hr-HR" dirty="0"/>
              <a:t>Doručak, ručak i večera su osigurani u kantini centra</a:t>
            </a:r>
          </a:p>
        </p:txBody>
      </p:sp>
    </p:spTree>
    <p:extLst>
      <p:ext uri="{BB962C8B-B14F-4D97-AF65-F5344CB8AC3E}">
        <p14:creationId xmlns:p14="http://schemas.microsoft.com/office/powerpoint/2010/main" val="41306982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Drugi dan:</a:t>
            </a:r>
            <a:endParaRPr lang="en-US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Računalni: Rad na CNC-u i na E-</a:t>
            </a:r>
            <a:r>
              <a:rPr lang="hr-HR" dirty="0" err="1"/>
              <a:t>Buggy</a:t>
            </a:r>
            <a:r>
              <a:rPr lang="hr-HR" dirty="0"/>
              <a:t>-u</a:t>
            </a:r>
          </a:p>
          <a:p>
            <a:r>
              <a:rPr lang="hr-HR" dirty="0"/>
              <a:t>Električari: Spajanje razvodnog ormara</a:t>
            </a:r>
          </a:p>
          <a:p>
            <a:r>
              <a:rPr lang="hr-HR" dirty="0"/>
              <a:t>Automehaničari: Popravak automobila</a:t>
            </a:r>
          </a:p>
          <a:p>
            <a:r>
              <a:rPr lang="hr-HR" dirty="0"/>
              <a:t>Vodoinstalateri: Rad na E-</a:t>
            </a:r>
            <a:r>
              <a:rPr lang="hr-HR" dirty="0" err="1"/>
              <a:t>Buggy</a:t>
            </a:r>
            <a:r>
              <a:rPr lang="hr-HR" dirty="0"/>
              <a:t>-u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42106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ski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209</TotalTime>
  <Words>549</Words>
  <Application>Microsoft Office PowerPoint</Application>
  <PresentationFormat>Široki zaslon</PresentationFormat>
  <Paragraphs>83</Paragraphs>
  <Slides>37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37</vt:i4>
      </vt:variant>
    </vt:vector>
  </HeadingPairs>
  <TitlesOfParts>
    <vt:vector size="38" baseType="lpstr">
      <vt:lpstr>Organski</vt:lpstr>
      <vt:lpstr>ERASMUS 2025 SŠ „Ivo Padovan”-Blato</vt:lpstr>
      <vt:lpstr>Mjesto održavanja:</vt:lpstr>
      <vt:lpstr>Polazak: </vt:lpstr>
      <vt:lpstr>Dolazak u Split</vt:lpstr>
      <vt:lpstr>Vesela atmosfera na aerodromu i u avionu</vt:lpstr>
      <vt:lpstr>Naša ekipa je bila u jakom sastavu:</vt:lpstr>
      <vt:lpstr>PowerPoint prezentacija</vt:lpstr>
      <vt:lpstr>Prvi dan:</vt:lpstr>
      <vt:lpstr>Drugi dan:</vt:lpstr>
      <vt:lpstr>Slušamo upute instruktora za početak rada</vt:lpstr>
      <vt:lpstr>Treći dan:</vt:lpstr>
      <vt:lpstr>Početak rada CNC i E-buggy</vt:lpstr>
      <vt:lpstr>Četvrti dan:</vt:lpstr>
      <vt:lpstr>U Leipzigu vesela atmosfera</vt:lpstr>
      <vt:lpstr>Peti dan:</vt:lpstr>
      <vt:lpstr>Ulazimo u tvornicu BMW-a</vt:lpstr>
      <vt:lpstr>Šesti dan:</vt:lpstr>
      <vt:lpstr>Kišovito vrijeme u Berlinu ali i dalje osmijeh na licu</vt:lpstr>
      <vt:lpstr>Sedmi dan (Nedjelja):</vt:lpstr>
      <vt:lpstr>Pizzeria i muzej u Leipzigu</vt:lpstr>
      <vt:lpstr>Osmi dan:</vt:lpstr>
      <vt:lpstr>E-buggy i automehaničari u pogonu</vt:lpstr>
      <vt:lpstr>Električari i CNC operateri također u punom pogonu</vt:lpstr>
      <vt:lpstr>Deveti dan:</vt:lpstr>
      <vt:lpstr>PowerPoint prezentacija</vt:lpstr>
      <vt:lpstr>Deseti dan:</vt:lpstr>
      <vt:lpstr>Zabava u klubu i druženje s domarom</vt:lpstr>
      <vt:lpstr>„Večera za pet” od naših profesora</vt:lpstr>
      <vt:lpstr>Jedanaesti dan:</vt:lpstr>
      <vt:lpstr>PowerPoint prezentacija</vt:lpstr>
      <vt:lpstr>Dvanaesti dan:</vt:lpstr>
      <vt:lpstr>CNC radiona i vožnja E-buggy-a</vt:lpstr>
      <vt:lpstr>Pozdravljanje sa instruktorima</vt:lpstr>
      <vt:lpstr>Dodjela diploma</vt:lpstr>
      <vt:lpstr>Trinaesti dan:</vt:lpstr>
      <vt:lpstr>Pozdravljanje sa klubom u kojem smo provodili slobodno vrijeme uz vrhunsku zabavu</vt:lpstr>
      <vt:lpstr>HVALA VAM!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ERASMUS 2025 SŠ „Ivo Padovan”-Blato</dc:title>
  <dc:creator>Korisnik</dc:creator>
  <cp:lastModifiedBy>Korisnik</cp:lastModifiedBy>
  <cp:revision>20</cp:revision>
  <dcterms:created xsi:type="dcterms:W3CDTF">2026-01-13T08:48:19Z</dcterms:created>
  <dcterms:modified xsi:type="dcterms:W3CDTF">2026-01-26T10:49:49Z</dcterms:modified>
</cp:coreProperties>
</file>